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60" r:id="rId2"/>
    <p:sldId id="261" r:id="rId3"/>
    <p:sldId id="262" r:id="rId4"/>
    <p:sldId id="266" r:id="rId5"/>
    <p:sldId id="263" r:id="rId6"/>
    <p:sldId id="264" r:id="rId7"/>
    <p:sldId id="265"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4" d="100"/>
          <a:sy n="114" d="100"/>
        </p:scale>
        <p:origin x="156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4191E6-29B8-4EBA-9F9D-B4929518C2BF}" type="datetimeFigureOut">
              <a:rPr lang="fr-FR" smtClean="0"/>
              <a:t>28/03/2022</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55DA13-0810-4735-8AF2-6ED664DD48B1}" type="slidenum">
              <a:rPr lang="fr-FR" smtClean="0"/>
              <a:t>‹N°›</a:t>
            </a:fld>
            <a:endParaRPr lang="fr-FR"/>
          </a:p>
        </p:txBody>
      </p:sp>
    </p:spTree>
    <p:extLst>
      <p:ext uri="{BB962C8B-B14F-4D97-AF65-F5344CB8AC3E}">
        <p14:creationId xmlns:p14="http://schemas.microsoft.com/office/powerpoint/2010/main" val="2240623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UBFC - Page de gar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fr-FR" dirty="0"/>
              <a:t>UNIVERSITÉ BOURGOGNE FRANCHE-COMTÉ</a:t>
            </a:r>
          </a:p>
        </p:txBody>
      </p:sp>
      <p:sp>
        <p:nvSpPr>
          <p:cNvPr id="6" name="Slide Number Placeholder 5"/>
          <p:cNvSpPr>
            <a:spLocks noGrp="1"/>
          </p:cNvSpPr>
          <p:nvPr>
            <p:ph type="sldNum" sz="quarter" idx="12"/>
          </p:nvPr>
        </p:nvSpPr>
        <p:spPr/>
        <p:txBody>
          <a:bodyPr/>
          <a:lstStyle/>
          <a:p>
            <a:fld id="{8F6DB5E8-7A72-4DDA-BC72-383771CAD5F3}" type="slidenum">
              <a:rPr lang="fr-FR" smtClean="0"/>
              <a:t>‹N°›</a:t>
            </a:fld>
            <a:endParaRPr lang="fr-FR"/>
          </a:p>
        </p:txBody>
      </p:sp>
      <p:sp>
        <p:nvSpPr>
          <p:cNvPr id="9" name="Espace réservé pour une image  9">
            <a:extLst>
              <a:ext uri="{FF2B5EF4-FFF2-40B4-BE49-F238E27FC236}">
                <a16:creationId xmlns:a16="http://schemas.microsoft.com/office/drawing/2014/main" id="{96AC5EBD-F80D-4334-BDFD-C9CD5AC826FD}"/>
              </a:ext>
            </a:extLst>
          </p:cNvPr>
          <p:cNvSpPr>
            <a:spLocks noGrp="1"/>
          </p:cNvSpPr>
          <p:nvPr>
            <p:ph type="pic" sz="quarter" idx="10" hasCustomPrompt="1"/>
          </p:nvPr>
        </p:nvSpPr>
        <p:spPr>
          <a:xfrm>
            <a:off x="186931" y="981080"/>
            <a:ext cx="4676017" cy="5070475"/>
          </a:xfrm>
          <a:prstGeom prst="rect">
            <a:avLst/>
          </a:prstGeom>
        </p:spPr>
        <p:txBody>
          <a:bodyPr anchor="ctr"/>
          <a:lstStyle>
            <a:lvl1pPr marL="0" indent="0" algn="ctr">
              <a:buNone/>
              <a:defRPr sz="1650">
                <a:latin typeface="Verdana" panose="020B0604030504040204" pitchFamily="34" charset="0"/>
                <a:ea typeface="Verdana" panose="020B0604030504040204" pitchFamily="34" charset="0"/>
                <a:cs typeface="Verdana" panose="020B0604030504040204" pitchFamily="34" charset="0"/>
              </a:defRPr>
            </a:lvl1pPr>
          </a:lstStyle>
          <a:p>
            <a:r>
              <a:rPr lang="fr-FR" dirty="0"/>
              <a:t>Illustration</a:t>
            </a:r>
          </a:p>
        </p:txBody>
      </p:sp>
      <p:cxnSp>
        <p:nvCxnSpPr>
          <p:cNvPr id="10" name="Connecteur droit 9">
            <a:extLst>
              <a:ext uri="{FF2B5EF4-FFF2-40B4-BE49-F238E27FC236}">
                <a16:creationId xmlns:a16="http://schemas.microsoft.com/office/drawing/2014/main" id="{5065C6AB-5CF9-422E-9ACA-6A1845257935}"/>
              </a:ext>
            </a:extLst>
          </p:cNvPr>
          <p:cNvCxnSpPr/>
          <p:nvPr userDrawn="1"/>
        </p:nvCxnSpPr>
        <p:spPr>
          <a:xfrm>
            <a:off x="5125078" y="981080"/>
            <a:ext cx="0" cy="5070475"/>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1" name="Espace réservé du texte 13">
            <a:extLst>
              <a:ext uri="{FF2B5EF4-FFF2-40B4-BE49-F238E27FC236}">
                <a16:creationId xmlns:a16="http://schemas.microsoft.com/office/drawing/2014/main" id="{6F8AE608-CD20-4215-8E6D-E1CB416B813B}"/>
              </a:ext>
            </a:extLst>
          </p:cNvPr>
          <p:cNvSpPr>
            <a:spLocks noGrp="1"/>
          </p:cNvSpPr>
          <p:nvPr>
            <p:ph type="body" sz="quarter" idx="13" hasCustomPrompt="1"/>
          </p:nvPr>
        </p:nvSpPr>
        <p:spPr>
          <a:xfrm>
            <a:off x="5261375" y="2384279"/>
            <a:ext cx="3554015" cy="1044723"/>
          </a:xfrm>
          <a:prstGeom prst="rect">
            <a:avLst/>
          </a:prstGeom>
        </p:spPr>
        <p:txBody>
          <a:bodyPr/>
          <a:lstStyle>
            <a:lvl1pPr marL="0" indent="0">
              <a:buNone/>
              <a:defRPr sz="2700" b="1">
                <a:latin typeface="Verdana Pro" panose="020B0604030504040204" pitchFamily="34" charset="0"/>
                <a:ea typeface="Verdana" panose="020B0604030504040204" pitchFamily="34" charset="0"/>
                <a:cs typeface="Verdana" panose="020B0604030504040204" pitchFamily="34" charset="0"/>
              </a:defRPr>
            </a:lvl1pPr>
          </a:lstStyle>
          <a:p>
            <a:pPr lvl="0"/>
            <a:r>
              <a:rPr lang="fr-FR" dirty="0"/>
              <a:t>Titre</a:t>
            </a:r>
          </a:p>
        </p:txBody>
      </p:sp>
      <p:sp>
        <p:nvSpPr>
          <p:cNvPr id="12" name="Espace réservé du texte 13">
            <a:extLst>
              <a:ext uri="{FF2B5EF4-FFF2-40B4-BE49-F238E27FC236}">
                <a16:creationId xmlns:a16="http://schemas.microsoft.com/office/drawing/2014/main" id="{D48E3F59-CF01-4CB4-BAA3-040FAC8DDBFB}"/>
              </a:ext>
            </a:extLst>
          </p:cNvPr>
          <p:cNvSpPr>
            <a:spLocks noGrp="1"/>
          </p:cNvSpPr>
          <p:nvPr>
            <p:ph type="body" sz="quarter" idx="14" hasCustomPrompt="1"/>
          </p:nvPr>
        </p:nvSpPr>
        <p:spPr>
          <a:xfrm>
            <a:off x="5261374" y="3478415"/>
            <a:ext cx="3554015" cy="1168400"/>
          </a:xfrm>
          <a:prstGeom prst="rect">
            <a:avLst/>
          </a:prstGeom>
        </p:spPr>
        <p:txBody>
          <a:bodyPr/>
          <a:lstStyle>
            <a:lvl1pPr marL="0" indent="0">
              <a:buNone/>
              <a:defRPr sz="2200" b="0">
                <a:solidFill>
                  <a:schemeClr val="tx1"/>
                </a:solidFill>
                <a:latin typeface="Verdana Pro Light" panose="020B0304030504040204" pitchFamily="34" charset="0"/>
                <a:ea typeface="Verdana" panose="020B0604030504040204" pitchFamily="34" charset="0"/>
                <a:cs typeface="Verdana" panose="020B0604030504040204" pitchFamily="34" charset="0"/>
              </a:defRPr>
            </a:lvl1pPr>
          </a:lstStyle>
          <a:p>
            <a:pPr lvl="0"/>
            <a:r>
              <a:rPr lang="fr-FR" dirty="0"/>
              <a:t>Sous-titre</a:t>
            </a:r>
          </a:p>
        </p:txBody>
      </p:sp>
      <p:sp>
        <p:nvSpPr>
          <p:cNvPr id="14" name="Espace réservé du texte 13">
            <a:extLst>
              <a:ext uri="{FF2B5EF4-FFF2-40B4-BE49-F238E27FC236}">
                <a16:creationId xmlns:a16="http://schemas.microsoft.com/office/drawing/2014/main" id="{C8F09938-A861-463E-908B-40BD34F50B44}"/>
              </a:ext>
            </a:extLst>
          </p:cNvPr>
          <p:cNvSpPr>
            <a:spLocks noGrp="1"/>
          </p:cNvSpPr>
          <p:nvPr>
            <p:ph type="body" sz="quarter" idx="15" hasCustomPrompt="1"/>
          </p:nvPr>
        </p:nvSpPr>
        <p:spPr>
          <a:xfrm>
            <a:off x="5261374" y="970018"/>
            <a:ext cx="3554015" cy="337490"/>
          </a:xfrm>
          <a:prstGeom prst="rect">
            <a:avLst/>
          </a:prstGeom>
        </p:spPr>
        <p:txBody>
          <a:bodyPr/>
          <a:lstStyle>
            <a:lvl1pPr marL="0" indent="0">
              <a:buNone/>
              <a:defRPr sz="1600" b="0">
                <a:latin typeface="Verdana" panose="020B0604030504040204" pitchFamily="34" charset="0"/>
                <a:ea typeface="Verdana" panose="020B0604030504040204" pitchFamily="34" charset="0"/>
                <a:cs typeface="Verdana" panose="020B0604030504040204" pitchFamily="34" charset="0"/>
              </a:defRPr>
            </a:lvl1pPr>
          </a:lstStyle>
          <a:p>
            <a:pPr lvl="0"/>
            <a:r>
              <a:rPr lang="fr-FR" dirty="0"/>
              <a:t>Date</a:t>
            </a:r>
          </a:p>
        </p:txBody>
      </p:sp>
    </p:spTree>
    <p:extLst>
      <p:ext uri="{BB962C8B-B14F-4D97-AF65-F5344CB8AC3E}">
        <p14:creationId xmlns:p14="http://schemas.microsoft.com/office/powerpoint/2010/main" val="704557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UBFC - Sommaire1">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fr-FR" dirty="0"/>
              <a:t>UNIVERSITÉ BOURGOGNE FRANCHE-COMTÉ</a:t>
            </a:r>
          </a:p>
        </p:txBody>
      </p:sp>
      <p:sp>
        <p:nvSpPr>
          <p:cNvPr id="6" name="Slide Number Placeholder 5"/>
          <p:cNvSpPr>
            <a:spLocks noGrp="1"/>
          </p:cNvSpPr>
          <p:nvPr>
            <p:ph type="sldNum" sz="quarter" idx="12"/>
          </p:nvPr>
        </p:nvSpPr>
        <p:spPr/>
        <p:txBody>
          <a:bodyPr/>
          <a:lstStyle/>
          <a:p>
            <a:fld id="{8F6DB5E8-7A72-4DDA-BC72-383771CAD5F3}" type="slidenum">
              <a:rPr lang="fr-FR" smtClean="0"/>
              <a:t>‹N°›</a:t>
            </a:fld>
            <a:endParaRPr lang="fr-FR"/>
          </a:p>
        </p:txBody>
      </p:sp>
      <p:sp>
        <p:nvSpPr>
          <p:cNvPr id="7" name="ZoneTexte 6">
            <a:extLst>
              <a:ext uri="{FF2B5EF4-FFF2-40B4-BE49-F238E27FC236}">
                <a16:creationId xmlns:a16="http://schemas.microsoft.com/office/drawing/2014/main" id="{BFD2456E-375A-4519-BEB0-8634E170C98A}"/>
              </a:ext>
            </a:extLst>
          </p:cNvPr>
          <p:cNvSpPr txBox="1"/>
          <p:nvPr userDrawn="1"/>
        </p:nvSpPr>
        <p:spPr>
          <a:xfrm>
            <a:off x="166688" y="408825"/>
            <a:ext cx="3086100" cy="438582"/>
          </a:xfrm>
          <a:prstGeom prst="rect">
            <a:avLst/>
          </a:prstGeom>
          <a:noFill/>
        </p:spPr>
        <p:txBody>
          <a:bodyPr wrap="square" rtlCol="0">
            <a:spAutoFit/>
          </a:bodyPr>
          <a:lstStyle/>
          <a:p>
            <a:r>
              <a:rPr lang="fr-FR" sz="2250" b="1" dirty="0">
                <a:latin typeface="Verdana" panose="020B0604030504040204" pitchFamily="34" charset="0"/>
                <a:ea typeface="Verdana" panose="020B0604030504040204" pitchFamily="34" charset="0"/>
                <a:cs typeface="Verdana" panose="020B0604030504040204" pitchFamily="34" charset="0"/>
              </a:rPr>
              <a:t>SOMMAIRE</a:t>
            </a:r>
          </a:p>
        </p:txBody>
      </p:sp>
      <p:sp>
        <p:nvSpPr>
          <p:cNvPr id="8" name="Espace réservé du texte 10">
            <a:extLst>
              <a:ext uri="{FF2B5EF4-FFF2-40B4-BE49-F238E27FC236}">
                <a16:creationId xmlns:a16="http://schemas.microsoft.com/office/drawing/2014/main" id="{C250C166-A40F-41E4-B0DD-405722EE24CF}"/>
              </a:ext>
            </a:extLst>
          </p:cNvPr>
          <p:cNvSpPr>
            <a:spLocks noGrp="1"/>
          </p:cNvSpPr>
          <p:nvPr>
            <p:ph type="body" sz="quarter" idx="10" hasCustomPrompt="1"/>
          </p:nvPr>
        </p:nvSpPr>
        <p:spPr>
          <a:xfrm>
            <a:off x="166688" y="1624016"/>
            <a:ext cx="3249216" cy="375703"/>
          </a:xfrm>
          <a:prstGeom prst="rect">
            <a:avLst/>
          </a:prstGeom>
        </p:spPr>
        <p:txBody>
          <a:bodyPr/>
          <a:lstStyle>
            <a:lvl2pPr marL="0" indent="0">
              <a:buNone/>
              <a:defRPr sz="1900">
                <a:latin typeface="Verdana" panose="020B0604030504040204" pitchFamily="34" charset="0"/>
                <a:ea typeface="Verdana" panose="020B0604030504040204" pitchFamily="34" charset="0"/>
                <a:cs typeface="Verdana" panose="020B0604030504040204" pitchFamily="34" charset="0"/>
              </a:defRPr>
            </a:lvl2pPr>
          </a:lstStyle>
          <a:p>
            <a:pPr lvl="1"/>
            <a:r>
              <a:rPr lang="fr-FR" dirty="0"/>
              <a:t>TITRE</a:t>
            </a:r>
          </a:p>
        </p:txBody>
      </p:sp>
      <p:sp>
        <p:nvSpPr>
          <p:cNvPr id="9" name="Espace réservé du texte 10">
            <a:extLst>
              <a:ext uri="{FF2B5EF4-FFF2-40B4-BE49-F238E27FC236}">
                <a16:creationId xmlns:a16="http://schemas.microsoft.com/office/drawing/2014/main" id="{AECAAF02-5901-48F7-8251-E4087087A24C}"/>
              </a:ext>
            </a:extLst>
          </p:cNvPr>
          <p:cNvSpPr>
            <a:spLocks noGrp="1"/>
          </p:cNvSpPr>
          <p:nvPr>
            <p:ph type="body" sz="quarter" idx="13" hasCustomPrompt="1"/>
          </p:nvPr>
        </p:nvSpPr>
        <p:spPr>
          <a:xfrm>
            <a:off x="166688" y="3788706"/>
            <a:ext cx="3249216" cy="375703"/>
          </a:xfrm>
          <a:prstGeom prst="rect">
            <a:avLst/>
          </a:prstGeom>
        </p:spPr>
        <p:txBody>
          <a:bodyPr/>
          <a:lstStyle>
            <a:lvl2pPr marL="0" indent="0">
              <a:buNone/>
              <a:defRPr sz="1900">
                <a:latin typeface="Verdana" panose="020B0604030504040204" pitchFamily="34" charset="0"/>
                <a:ea typeface="Verdana" panose="020B0604030504040204" pitchFamily="34" charset="0"/>
                <a:cs typeface="Verdana" panose="020B0604030504040204" pitchFamily="34" charset="0"/>
              </a:defRPr>
            </a:lvl2pPr>
          </a:lstStyle>
          <a:p>
            <a:pPr lvl="1"/>
            <a:r>
              <a:rPr lang="fr-FR" dirty="0"/>
              <a:t>TITRE</a:t>
            </a:r>
          </a:p>
        </p:txBody>
      </p:sp>
      <p:sp>
        <p:nvSpPr>
          <p:cNvPr id="10" name="Espace réservé du texte 18">
            <a:extLst>
              <a:ext uri="{FF2B5EF4-FFF2-40B4-BE49-F238E27FC236}">
                <a16:creationId xmlns:a16="http://schemas.microsoft.com/office/drawing/2014/main" id="{FC209C1E-7904-4033-9F4B-E9F741BD6A3F}"/>
              </a:ext>
            </a:extLst>
          </p:cNvPr>
          <p:cNvSpPr>
            <a:spLocks noGrp="1"/>
          </p:cNvSpPr>
          <p:nvPr>
            <p:ph type="body" sz="quarter" idx="16" hasCustomPrompt="1"/>
          </p:nvPr>
        </p:nvSpPr>
        <p:spPr>
          <a:xfrm>
            <a:off x="166688" y="2076450"/>
            <a:ext cx="3249216" cy="1239838"/>
          </a:xfrm>
          <a:prstGeom prst="rect">
            <a:avLst/>
          </a:prstGeom>
        </p:spPr>
        <p:txBody>
          <a:bodyPr/>
          <a:lstStyle>
            <a:lvl1pPr marL="0" marR="0" indent="0" algn="l" defTabSz="685783" rtl="0" eaLnBrk="1" fontAlgn="auto" latinLnBrk="0" hangingPunct="1">
              <a:lnSpc>
                <a:spcPct val="100000"/>
              </a:lnSpc>
              <a:spcBef>
                <a:spcPts val="0"/>
              </a:spcBef>
              <a:spcAft>
                <a:spcPts val="0"/>
              </a:spcAft>
              <a:buClrTx/>
              <a:buSzTx/>
              <a:buFont typeface="Arial" panose="020B0604020202020204" pitchFamily="34" charset="0"/>
              <a:buNone/>
              <a:tabLst/>
              <a:defRPr lang="fr-FR" sz="1400" kern="1200" dirty="0">
                <a:solidFill>
                  <a:schemeClr val="tx1">
                    <a:lumMod val="65000"/>
                    <a:lumOff val="35000"/>
                  </a:schemeClr>
                </a:solidFill>
                <a:latin typeface="Verdana Pro Light" panose="020B0304030504040204" pitchFamily="34" charset="0"/>
                <a:ea typeface="Verdana" panose="020B0604030504040204" pitchFamily="34" charset="0"/>
                <a:cs typeface="Verdana" panose="020B0604030504040204" pitchFamily="34" charset="0"/>
              </a:defRPr>
            </a:lvl1pPr>
          </a:lstStyle>
          <a:p>
            <a:pPr lvl="0"/>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lvl="0"/>
            <a:endParaRPr lang="fr-FR" dirty="0"/>
          </a:p>
        </p:txBody>
      </p:sp>
      <p:sp>
        <p:nvSpPr>
          <p:cNvPr id="11" name="Espace réservé du texte 18">
            <a:extLst>
              <a:ext uri="{FF2B5EF4-FFF2-40B4-BE49-F238E27FC236}">
                <a16:creationId xmlns:a16="http://schemas.microsoft.com/office/drawing/2014/main" id="{D78093FF-4D85-4814-86DC-E2F13789D38A}"/>
              </a:ext>
            </a:extLst>
          </p:cNvPr>
          <p:cNvSpPr>
            <a:spLocks noGrp="1"/>
          </p:cNvSpPr>
          <p:nvPr>
            <p:ph type="body" sz="quarter" idx="17" hasCustomPrompt="1"/>
          </p:nvPr>
        </p:nvSpPr>
        <p:spPr>
          <a:xfrm>
            <a:off x="166688" y="4268394"/>
            <a:ext cx="3249216" cy="1961490"/>
          </a:xfrm>
          <a:prstGeom prst="rect">
            <a:avLst/>
          </a:prstGeom>
        </p:spPr>
        <p:txBody>
          <a:bodyPr/>
          <a:lstStyle>
            <a:lvl1pPr marL="0" marR="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lang="fr-FR" sz="1400" kern="1200">
                <a:solidFill>
                  <a:schemeClr val="tx1">
                    <a:lumMod val="65000"/>
                    <a:lumOff val="35000"/>
                  </a:schemeClr>
                </a:solidFill>
                <a:latin typeface="Verdana Pro Light" panose="020B0304030504040204" pitchFamily="34" charset="0"/>
                <a:ea typeface="Verdana" panose="020B0604030504040204" pitchFamily="34" charset="0"/>
                <a:cs typeface="Verdana" panose="020B0604030504040204" pitchFamily="34" charset="0"/>
              </a:defRPr>
            </a:lvl1pPr>
          </a:lstStyle>
          <a:p>
            <a:pPr lvl="0"/>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lvl="0"/>
            <a:endParaRPr lang="fr-FR" dirty="0"/>
          </a:p>
        </p:txBody>
      </p:sp>
      <p:sp>
        <p:nvSpPr>
          <p:cNvPr id="12" name="Espace réservé du texte 10">
            <a:extLst>
              <a:ext uri="{FF2B5EF4-FFF2-40B4-BE49-F238E27FC236}">
                <a16:creationId xmlns:a16="http://schemas.microsoft.com/office/drawing/2014/main" id="{0B518029-CB5C-47E6-BD60-362F01EFC292}"/>
              </a:ext>
            </a:extLst>
          </p:cNvPr>
          <p:cNvSpPr>
            <a:spLocks noGrp="1"/>
          </p:cNvSpPr>
          <p:nvPr>
            <p:ph type="body" sz="quarter" idx="18" hasCustomPrompt="1"/>
          </p:nvPr>
        </p:nvSpPr>
        <p:spPr>
          <a:xfrm>
            <a:off x="5266133" y="1624016"/>
            <a:ext cx="3698379" cy="375703"/>
          </a:xfrm>
          <a:prstGeom prst="rect">
            <a:avLst/>
          </a:prstGeom>
        </p:spPr>
        <p:txBody>
          <a:bodyPr/>
          <a:lstStyle>
            <a:lvl2pPr marL="0" indent="0">
              <a:buNone/>
              <a:defRPr sz="1900">
                <a:latin typeface="Verdana" panose="020B0604030504040204" pitchFamily="34" charset="0"/>
                <a:ea typeface="Verdana" panose="020B0604030504040204" pitchFamily="34" charset="0"/>
                <a:cs typeface="Verdana" panose="020B0604030504040204" pitchFamily="34" charset="0"/>
              </a:defRPr>
            </a:lvl2pPr>
          </a:lstStyle>
          <a:p>
            <a:pPr lvl="1"/>
            <a:r>
              <a:rPr lang="fr-FR" dirty="0"/>
              <a:t>TITRE</a:t>
            </a:r>
          </a:p>
        </p:txBody>
      </p:sp>
      <p:sp>
        <p:nvSpPr>
          <p:cNvPr id="13" name="Espace réservé du texte 18">
            <a:extLst>
              <a:ext uri="{FF2B5EF4-FFF2-40B4-BE49-F238E27FC236}">
                <a16:creationId xmlns:a16="http://schemas.microsoft.com/office/drawing/2014/main" id="{9DFD7468-3900-471B-90CD-830F1F52177C}"/>
              </a:ext>
            </a:extLst>
          </p:cNvPr>
          <p:cNvSpPr>
            <a:spLocks noGrp="1"/>
          </p:cNvSpPr>
          <p:nvPr>
            <p:ph type="body" sz="quarter" idx="19" hasCustomPrompt="1"/>
          </p:nvPr>
        </p:nvSpPr>
        <p:spPr>
          <a:xfrm>
            <a:off x="5266135" y="2103704"/>
            <a:ext cx="3698385" cy="1961490"/>
          </a:xfrm>
          <a:prstGeom prst="rect">
            <a:avLst/>
          </a:prstGeom>
        </p:spPr>
        <p:txBody>
          <a:bodyPr/>
          <a:lstStyle>
            <a:lvl1pPr marL="0" marR="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lang="fr-FR" sz="1400" kern="1200">
                <a:solidFill>
                  <a:schemeClr val="tx1">
                    <a:lumMod val="65000"/>
                    <a:lumOff val="35000"/>
                  </a:schemeClr>
                </a:solidFill>
                <a:latin typeface="Verdana Pro Light" panose="020B0304030504040204" pitchFamily="34" charset="0"/>
                <a:ea typeface="Verdana" panose="020B0604030504040204" pitchFamily="34" charset="0"/>
                <a:cs typeface="Verdana" panose="020B0604030504040204" pitchFamily="34" charset="0"/>
              </a:defRPr>
            </a:lvl1pPr>
          </a:lstStyle>
          <a:p>
            <a:pPr lvl="0"/>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lvl="0"/>
            <a:endParaRPr lang="fr-FR" dirty="0"/>
          </a:p>
        </p:txBody>
      </p:sp>
      <p:sp>
        <p:nvSpPr>
          <p:cNvPr id="14" name="Espace réservé du texte 10">
            <a:extLst>
              <a:ext uri="{FF2B5EF4-FFF2-40B4-BE49-F238E27FC236}">
                <a16:creationId xmlns:a16="http://schemas.microsoft.com/office/drawing/2014/main" id="{83560D1B-3751-4AEF-A2A4-503D409953A2}"/>
              </a:ext>
            </a:extLst>
          </p:cNvPr>
          <p:cNvSpPr>
            <a:spLocks noGrp="1"/>
          </p:cNvSpPr>
          <p:nvPr>
            <p:ph type="body" sz="quarter" idx="20" hasCustomPrompt="1"/>
          </p:nvPr>
        </p:nvSpPr>
        <p:spPr>
          <a:xfrm>
            <a:off x="5266134" y="4286927"/>
            <a:ext cx="3698389" cy="375703"/>
          </a:xfrm>
          <a:prstGeom prst="rect">
            <a:avLst/>
          </a:prstGeom>
        </p:spPr>
        <p:txBody>
          <a:bodyPr/>
          <a:lstStyle>
            <a:lvl2pPr marL="0" indent="0">
              <a:buNone/>
              <a:defRPr sz="1900">
                <a:latin typeface="Verdana" panose="020B0604030504040204" pitchFamily="34" charset="0"/>
                <a:ea typeface="Verdana" panose="020B0604030504040204" pitchFamily="34" charset="0"/>
                <a:cs typeface="Verdana" panose="020B0604030504040204" pitchFamily="34" charset="0"/>
              </a:defRPr>
            </a:lvl2pPr>
          </a:lstStyle>
          <a:p>
            <a:pPr lvl="1"/>
            <a:r>
              <a:rPr lang="fr-FR" dirty="0"/>
              <a:t>TITRE</a:t>
            </a:r>
          </a:p>
        </p:txBody>
      </p:sp>
      <p:sp>
        <p:nvSpPr>
          <p:cNvPr id="15" name="Espace réservé du texte 18">
            <a:extLst>
              <a:ext uri="{FF2B5EF4-FFF2-40B4-BE49-F238E27FC236}">
                <a16:creationId xmlns:a16="http://schemas.microsoft.com/office/drawing/2014/main" id="{18348133-C916-4937-99D9-7FE943979C10}"/>
              </a:ext>
            </a:extLst>
          </p:cNvPr>
          <p:cNvSpPr>
            <a:spLocks noGrp="1"/>
          </p:cNvSpPr>
          <p:nvPr>
            <p:ph type="body" sz="quarter" idx="21" hasCustomPrompt="1"/>
          </p:nvPr>
        </p:nvSpPr>
        <p:spPr>
          <a:xfrm>
            <a:off x="5266133" y="4739361"/>
            <a:ext cx="3698397" cy="1239838"/>
          </a:xfrm>
          <a:prstGeom prst="rect">
            <a:avLst/>
          </a:prstGeom>
        </p:spPr>
        <p:txBody>
          <a:bodyPr/>
          <a:lstStyle>
            <a:lvl1pPr marL="0" marR="0" indent="0" algn="l" defTabSz="685783" rtl="0" eaLnBrk="1" fontAlgn="auto" latinLnBrk="0" hangingPunct="1">
              <a:lnSpc>
                <a:spcPct val="100000"/>
              </a:lnSpc>
              <a:spcBef>
                <a:spcPts val="0"/>
              </a:spcBef>
              <a:spcAft>
                <a:spcPts val="0"/>
              </a:spcAft>
              <a:buClrTx/>
              <a:buSzTx/>
              <a:buFont typeface="Arial" panose="020B0604020202020204" pitchFamily="34" charset="0"/>
              <a:buNone/>
              <a:tabLst/>
              <a:defRPr lang="fr-FR" sz="1400" kern="1200" dirty="0">
                <a:solidFill>
                  <a:schemeClr val="tx1">
                    <a:lumMod val="65000"/>
                    <a:lumOff val="35000"/>
                  </a:schemeClr>
                </a:solidFill>
                <a:latin typeface="Verdana Pro Light" panose="020B0304030504040204" pitchFamily="34" charset="0"/>
                <a:ea typeface="Verdana" panose="020B0604030504040204" pitchFamily="34" charset="0"/>
                <a:cs typeface="Verdana" panose="020B0604030504040204" pitchFamily="34" charset="0"/>
              </a:defRPr>
            </a:lvl1pPr>
          </a:lstStyle>
          <a:p>
            <a:pPr lvl="0"/>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lvl="0"/>
            <a:endParaRPr lang="fr-FR" dirty="0"/>
          </a:p>
        </p:txBody>
      </p:sp>
      <p:cxnSp>
        <p:nvCxnSpPr>
          <p:cNvPr id="16" name="Connecteur droit 15">
            <a:extLst>
              <a:ext uri="{FF2B5EF4-FFF2-40B4-BE49-F238E27FC236}">
                <a16:creationId xmlns:a16="http://schemas.microsoft.com/office/drawing/2014/main" id="{6B8093B1-0699-4CF0-9043-1DAD404A8430}"/>
              </a:ext>
            </a:extLst>
          </p:cNvPr>
          <p:cNvCxnSpPr/>
          <p:nvPr userDrawn="1"/>
        </p:nvCxnSpPr>
        <p:spPr>
          <a:xfrm>
            <a:off x="4377584" y="1624016"/>
            <a:ext cx="0" cy="4605871"/>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6859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UBFC - Sommaire2">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fr-FR" dirty="0"/>
              <a:t>UNIVERSITÉ BOURGOGNE FRANCHE-COMTÉ</a:t>
            </a:r>
          </a:p>
        </p:txBody>
      </p:sp>
      <p:sp>
        <p:nvSpPr>
          <p:cNvPr id="6" name="Slide Number Placeholder 5"/>
          <p:cNvSpPr>
            <a:spLocks noGrp="1"/>
          </p:cNvSpPr>
          <p:nvPr>
            <p:ph type="sldNum" sz="quarter" idx="12"/>
          </p:nvPr>
        </p:nvSpPr>
        <p:spPr/>
        <p:txBody>
          <a:bodyPr/>
          <a:lstStyle/>
          <a:p>
            <a:fld id="{8F6DB5E8-7A72-4DDA-BC72-383771CAD5F3}" type="slidenum">
              <a:rPr lang="fr-FR" smtClean="0"/>
              <a:t>‹N°›</a:t>
            </a:fld>
            <a:endParaRPr lang="fr-FR"/>
          </a:p>
        </p:txBody>
      </p:sp>
      <p:sp>
        <p:nvSpPr>
          <p:cNvPr id="8" name="Espace réservé du texte 10">
            <a:extLst>
              <a:ext uri="{FF2B5EF4-FFF2-40B4-BE49-F238E27FC236}">
                <a16:creationId xmlns:a16="http://schemas.microsoft.com/office/drawing/2014/main" id="{1A9FB532-3F21-4AC8-9187-9261D9AD6CC9}"/>
              </a:ext>
            </a:extLst>
          </p:cNvPr>
          <p:cNvSpPr>
            <a:spLocks noGrp="1"/>
          </p:cNvSpPr>
          <p:nvPr>
            <p:ph type="body" sz="quarter" idx="10" hasCustomPrompt="1"/>
          </p:nvPr>
        </p:nvSpPr>
        <p:spPr>
          <a:xfrm>
            <a:off x="166688" y="1624016"/>
            <a:ext cx="8789420" cy="375703"/>
          </a:xfrm>
          <a:prstGeom prst="rect">
            <a:avLst/>
          </a:prstGeom>
        </p:spPr>
        <p:txBody>
          <a:bodyPr/>
          <a:lstStyle>
            <a:lvl2pPr marL="0" indent="0">
              <a:buNone/>
              <a:defRPr sz="1900">
                <a:latin typeface="Verdana" panose="020B0604030504040204" pitchFamily="34" charset="0"/>
                <a:ea typeface="Verdana" panose="020B0604030504040204" pitchFamily="34" charset="0"/>
                <a:cs typeface="Verdana" panose="020B0604030504040204" pitchFamily="34" charset="0"/>
              </a:defRPr>
            </a:lvl2pPr>
          </a:lstStyle>
          <a:p>
            <a:pPr lvl="1"/>
            <a:r>
              <a:rPr lang="fr-FR" dirty="0"/>
              <a:t>TITRE</a:t>
            </a:r>
          </a:p>
        </p:txBody>
      </p:sp>
      <p:sp>
        <p:nvSpPr>
          <p:cNvPr id="9" name="Espace réservé du texte 10">
            <a:extLst>
              <a:ext uri="{FF2B5EF4-FFF2-40B4-BE49-F238E27FC236}">
                <a16:creationId xmlns:a16="http://schemas.microsoft.com/office/drawing/2014/main" id="{8BD89471-852A-445C-B24B-B5DEFB8E05BF}"/>
              </a:ext>
            </a:extLst>
          </p:cNvPr>
          <p:cNvSpPr>
            <a:spLocks noGrp="1"/>
          </p:cNvSpPr>
          <p:nvPr>
            <p:ph type="body" sz="quarter" idx="13" hasCustomPrompt="1"/>
          </p:nvPr>
        </p:nvSpPr>
        <p:spPr>
          <a:xfrm>
            <a:off x="166687" y="3788706"/>
            <a:ext cx="8789421" cy="375703"/>
          </a:xfrm>
          <a:prstGeom prst="rect">
            <a:avLst/>
          </a:prstGeom>
        </p:spPr>
        <p:txBody>
          <a:bodyPr/>
          <a:lstStyle>
            <a:lvl2pPr marL="0" indent="0">
              <a:buNone/>
              <a:defRPr sz="1900">
                <a:latin typeface="Verdana" panose="020B0604030504040204" pitchFamily="34" charset="0"/>
                <a:ea typeface="Verdana" panose="020B0604030504040204" pitchFamily="34" charset="0"/>
                <a:cs typeface="Verdana" panose="020B0604030504040204" pitchFamily="34" charset="0"/>
              </a:defRPr>
            </a:lvl2pPr>
          </a:lstStyle>
          <a:p>
            <a:pPr lvl="1"/>
            <a:r>
              <a:rPr lang="fr-FR" dirty="0"/>
              <a:t>TITRE</a:t>
            </a:r>
          </a:p>
        </p:txBody>
      </p:sp>
      <p:sp>
        <p:nvSpPr>
          <p:cNvPr id="10" name="Espace réservé du texte 18">
            <a:extLst>
              <a:ext uri="{FF2B5EF4-FFF2-40B4-BE49-F238E27FC236}">
                <a16:creationId xmlns:a16="http://schemas.microsoft.com/office/drawing/2014/main" id="{18157C2F-DC9A-4F2F-A05E-B1962C7A704B}"/>
              </a:ext>
            </a:extLst>
          </p:cNvPr>
          <p:cNvSpPr>
            <a:spLocks noGrp="1"/>
          </p:cNvSpPr>
          <p:nvPr>
            <p:ph type="body" sz="quarter" idx="16" hasCustomPrompt="1"/>
          </p:nvPr>
        </p:nvSpPr>
        <p:spPr>
          <a:xfrm>
            <a:off x="166687" y="2076450"/>
            <a:ext cx="8789421" cy="1239838"/>
          </a:xfrm>
          <a:prstGeom prst="rect">
            <a:avLst/>
          </a:prstGeom>
        </p:spPr>
        <p:txBody>
          <a:bodyPr/>
          <a:lstStyle>
            <a:lvl1pPr marL="0" marR="0" indent="0" algn="l" defTabSz="685783" rtl="0" eaLnBrk="1" fontAlgn="auto" latinLnBrk="0" hangingPunct="1">
              <a:lnSpc>
                <a:spcPct val="100000"/>
              </a:lnSpc>
              <a:spcBef>
                <a:spcPts val="0"/>
              </a:spcBef>
              <a:spcAft>
                <a:spcPts val="0"/>
              </a:spcAft>
              <a:buClrTx/>
              <a:buSzTx/>
              <a:buFont typeface="Arial" panose="020B0604020202020204" pitchFamily="34" charset="0"/>
              <a:buNone/>
              <a:tabLst/>
              <a:defRPr lang="fr-FR" sz="1500" kern="1200" dirty="0">
                <a:solidFill>
                  <a:schemeClr val="tx1">
                    <a:lumMod val="50000"/>
                    <a:lumOff val="50000"/>
                  </a:schemeClr>
                </a:solidFill>
                <a:latin typeface="Verdana Pro Light" panose="020B0304030504040204" pitchFamily="34" charset="0"/>
                <a:ea typeface="Verdana" panose="020B0604030504040204" pitchFamily="34" charset="0"/>
                <a:cs typeface="Verdana" panose="020B0604030504040204" pitchFamily="34" charset="0"/>
              </a:defRPr>
            </a:lvl1pPr>
          </a:lstStyle>
          <a:p>
            <a:pPr lvl="0"/>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lvl="0"/>
            <a:endParaRPr lang="fr-FR" dirty="0"/>
          </a:p>
        </p:txBody>
      </p:sp>
      <p:sp>
        <p:nvSpPr>
          <p:cNvPr id="11" name="Espace réservé du texte 18">
            <a:extLst>
              <a:ext uri="{FF2B5EF4-FFF2-40B4-BE49-F238E27FC236}">
                <a16:creationId xmlns:a16="http://schemas.microsoft.com/office/drawing/2014/main" id="{906A6E1D-EC20-4A47-B57B-094D6ACFAA28}"/>
              </a:ext>
            </a:extLst>
          </p:cNvPr>
          <p:cNvSpPr>
            <a:spLocks noGrp="1"/>
          </p:cNvSpPr>
          <p:nvPr>
            <p:ph type="body" sz="quarter" idx="17" hasCustomPrompt="1"/>
          </p:nvPr>
        </p:nvSpPr>
        <p:spPr>
          <a:xfrm>
            <a:off x="166688" y="4268394"/>
            <a:ext cx="8789422" cy="1961490"/>
          </a:xfrm>
          <a:prstGeom prst="rect">
            <a:avLst/>
          </a:prstGeom>
        </p:spPr>
        <p:txBody>
          <a:bodyPr/>
          <a:lstStyle>
            <a:lvl1pPr marL="0" marR="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lang="fr-FR" sz="1500" kern="1200">
                <a:solidFill>
                  <a:schemeClr val="tx1">
                    <a:lumMod val="50000"/>
                    <a:lumOff val="50000"/>
                  </a:schemeClr>
                </a:solidFill>
                <a:latin typeface="Verdana Pro Light" panose="020B0304030504040204" pitchFamily="34" charset="0"/>
                <a:ea typeface="Verdana" panose="020B0604030504040204" pitchFamily="34" charset="0"/>
                <a:cs typeface="Verdana" panose="020B0604030504040204" pitchFamily="34" charset="0"/>
              </a:defRPr>
            </a:lvl1pPr>
          </a:lstStyle>
          <a:p>
            <a:pPr lvl="0"/>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marL="0" marR="0" lvl="0" indent="0" algn="l" defTabSz="685783"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Sous-titre</a:t>
            </a:r>
          </a:p>
          <a:p>
            <a:pPr lvl="0"/>
            <a:endParaRPr lang="fr-FR" dirty="0"/>
          </a:p>
        </p:txBody>
      </p:sp>
      <p:sp>
        <p:nvSpPr>
          <p:cNvPr id="17" name="ZoneTexte 16">
            <a:extLst>
              <a:ext uri="{FF2B5EF4-FFF2-40B4-BE49-F238E27FC236}">
                <a16:creationId xmlns:a16="http://schemas.microsoft.com/office/drawing/2014/main" id="{EB328495-725E-4DD0-89BA-A43DB95EFC3B}"/>
              </a:ext>
            </a:extLst>
          </p:cNvPr>
          <p:cNvSpPr txBox="1"/>
          <p:nvPr userDrawn="1"/>
        </p:nvSpPr>
        <p:spPr>
          <a:xfrm>
            <a:off x="166688" y="408825"/>
            <a:ext cx="3086100" cy="438582"/>
          </a:xfrm>
          <a:prstGeom prst="rect">
            <a:avLst/>
          </a:prstGeom>
          <a:noFill/>
        </p:spPr>
        <p:txBody>
          <a:bodyPr wrap="square" rtlCol="0">
            <a:spAutoFit/>
          </a:bodyPr>
          <a:lstStyle/>
          <a:p>
            <a:r>
              <a:rPr lang="fr-FR" sz="2250" b="1" dirty="0">
                <a:latin typeface="Verdana" panose="020B0604030504040204" pitchFamily="34" charset="0"/>
                <a:ea typeface="Verdana" panose="020B0604030504040204" pitchFamily="34" charset="0"/>
                <a:cs typeface="Verdana" panose="020B0604030504040204" pitchFamily="34" charset="0"/>
              </a:rPr>
              <a:t>SOMMAIRE</a:t>
            </a:r>
          </a:p>
        </p:txBody>
      </p:sp>
    </p:spTree>
    <p:extLst>
      <p:ext uri="{BB962C8B-B14F-4D97-AF65-F5344CB8AC3E}">
        <p14:creationId xmlns:p14="http://schemas.microsoft.com/office/powerpoint/2010/main" val="2183897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UBFC - Titre et sous-titre">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fr-FR" dirty="0"/>
              <a:t>UNIVERSITÉ BOURGOGNE FRANCHE-COMTÉ</a:t>
            </a:r>
          </a:p>
        </p:txBody>
      </p:sp>
      <p:sp>
        <p:nvSpPr>
          <p:cNvPr id="7" name="Slide Number Placeholder 6"/>
          <p:cNvSpPr>
            <a:spLocks noGrp="1"/>
          </p:cNvSpPr>
          <p:nvPr>
            <p:ph type="sldNum" sz="quarter" idx="12"/>
          </p:nvPr>
        </p:nvSpPr>
        <p:spPr/>
        <p:txBody>
          <a:bodyPr/>
          <a:lstStyle/>
          <a:p>
            <a:fld id="{8F6DB5E8-7A72-4DDA-BC72-383771CAD5F3}" type="slidenum">
              <a:rPr lang="fr-FR" smtClean="0"/>
              <a:t>‹N°›</a:t>
            </a:fld>
            <a:endParaRPr lang="fr-FR"/>
          </a:p>
        </p:txBody>
      </p:sp>
      <p:cxnSp>
        <p:nvCxnSpPr>
          <p:cNvPr id="8" name="Connecteur droit 7">
            <a:extLst>
              <a:ext uri="{FF2B5EF4-FFF2-40B4-BE49-F238E27FC236}">
                <a16:creationId xmlns:a16="http://schemas.microsoft.com/office/drawing/2014/main" id="{90BC047D-877D-4D63-9E3D-CEBE95DDBD5F}"/>
              </a:ext>
            </a:extLst>
          </p:cNvPr>
          <p:cNvCxnSpPr>
            <a:cxnSpLocks/>
          </p:cNvCxnSpPr>
          <p:nvPr userDrawn="1"/>
        </p:nvCxnSpPr>
        <p:spPr>
          <a:xfrm flipH="1">
            <a:off x="1358781" y="3429000"/>
            <a:ext cx="7823319"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 name="Espace réservé du texte 10">
            <a:extLst>
              <a:ext uri="{FF2B5EF4-FFF2-40B4-BE49-F238E27FC236}">
                <a16:creationId xmlns:a16="http://schemas.microsoft.com/office/drawing/2014/main" id="{84F78BFF-9EF6-4456-A1A4-086EED889FDE}"/>
              </a:ext>
            </a:extLst>
          </p:cNvPr>
          <p:cNvSpPr>
            <a:spLocks noGrp="1"/>
          </p:cNvSpPr>
          <p:nvPr>
            <p:ph type="body" sz="quarter" idx="10" hasCustomPrompt="1"/>
          </p:nvPr>
        </p:nvSpPr>
        <p:spPr>
          <a:xfrm>
            <a:off x="1363096" y="2805157"/>
            <a:ext cx="7593013" cy="623841"/>
          </a:xfrm>
          <a:prstGeom prst="rect">
            <a:avLst/>
          </a:prstGeom>
        </p:spPr>
        <p:txBody>
          <a:bodyPr/>
          <a:lstStyle>
            <a:lvl2pPr marL="0" indent="0">
              <a:buNone/>
              <a:defRPr sz="3600">
                <a:latin typeface="Verdana" panose="020B0604030504040204" pitchFamily="34" charset="0"/>
                <a:ea typeface="Verdana" panose="020B0604030504040204" pitchFamily="34" charset="0"/>
                <a:cs typeface="Verdana" panose="020B0604030504040204" pitchFamily="34" charset="0"/>
              </a:defRPr>
            </a:lvl2pPr>
          </a:lstStyle>
          <a:p>
            <a:pPr lvl="1"/>
            <a:r>
              <a:rPr lang="fr-FR" dirty="0"/>
              <a:t>TITRE</a:t>
            </a:r>
          </a:p>
        </p:txBody>
      </p:sp>
      <p:sp>
        <p:nvSpPr>
          <p:cNvPr id="10" name="Espace réservé du texte 18">
            <a:extLst>
              <a:ext uri="{FF2B5EF4-FFF2-40B4-BE49-F238E27FC236}">
                <a16:creationId xmlns:a16="http://schemas.microsoft.com/office/drawing/2014/main" id="{C043D8BF-DC33-4504-9734-BEF951171970}"/>
              </a:ext>
            </a:extLst>
          </p:cNvPr>
          <p:cNvSpPr>
            <a:spLocks noGrp="1"/>
          </p:cNvSpPr>
          <p:nvPr>
            <p:ph type="body" sz="quarter" idx="16" hasCustomPrompt="1"/>
          </p:nvPr>
        </p:nvSpPr>
        <p:spPr>
          <a:xfrm>
            <a:off x="1363098" y="3471549"/>
            <a:ext cx="7593011" cy="495834"/>
          </a:xfrm>
          <a:prstGeom prst="rect">
            <a:avLst/>
          </a:prstGeom>
        </p:spPr>
        <p:txBody>
          <a:bodyPr/>
          <a:lstStyle>
            <a:lvl1pPr marL="0" marR="0" indent="0" algn="l" defTabSz="685783" rtl="0" eaLnBrk="1" fontAlgn="auto" latinLnBrk="0" hangingPunct="1">
              <a:lnSpc>
                <a:spcPct val="100000"/>
              </a:lnSpc>
              <a:spcBef>
                <a:spcPts val="0"/>
              </a:spcBef>
              <a:spcAft>
                <a:spcPts val="0"/>
              </a:spcAft>
              <a:buClrTx/>
              <a:buSzTx/>
              <a:buFont typeface="Arial" panose="020B0604020202020204" pitchFamily="34" charset="0"/>
              <a:buNone/>
              <a:tabLst/>
              <a:defRPr lang="fr-FR" sz="2500" kern="1200" dirty="0">
                <a:solidFill>
                  <a:schemeClr val="tx1">
                    <a:lumMod val="50000"/>
                    <a:lumOff val="50000"/>
                  </a:schemeClr>
                </a:solidFill>
                <a:latin typeface="Verdana Pro Light" panose="020B0304030504040204" pitchFamily="34" charset="0"/>
                <a:ea typeface="Verdana" panose="020B0604030504040204" pitchFamily="34" charset="0"/>
                <a:cs typeface="Verdana" panose="020B0604030504040204" pitchFamily="34" charset="0"/>
              </a:defRPr>
            </a:lvl1pPr>
          </a:lstStyle>
          <a:p>
            <a:pPr lvl="0"/>
            <a:r>
              <a:rPr lang="fr-FR" dirty="0"/>
              <a:t>Sous-titre</a:t>
            </a:r>
          </a:p>
        </p:txBody>
      </p:sp>
    </p:spTree>
    <p:extLst>
      <p:ext uri="{BB962C8B-B14F-4D97-AF65-F5344CB8AC3E}">
        <p14:creationId xmlns:p14="http://schemas.microsoft.com/office/powerpoint/2010/main" val="2466410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UBFC - contenu1">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fr-FR" dirty="0"/>
              <a:t>UNIVERSITÉ BOURGOGNE FRANCHE-COMTÉ</a:t>
            </a:r>
          </a:p>
        </p:txBody>
      </p:sp>
      <p:sp>
        <p:nvSpPr>
          <p:cNvPr id="9" name="Slide Number Placeholder 8"/>
          <p:cNvSpPr>
            <a:spLocks noGrp="1"/>
          </p:cNvSpPr>
          <p:nvPr>
            <p:ph type="sldNum" sz="quarter" idx="12"/>
          </p:nvPr>
        </p:nvSpPr>
        <p:spPr/>
        <p:txBody>
          <a:bodyPr/>
          <a:lstStyle/>
          <a:p>
            <a:fld id="{8F6DB5E8-7A72-4DDA-BC72-383771CAD5F3}" type="slidenum">
              <a:rPr lang="fr-FR" smtClean="0"/>
              <a:t>‹N°›</a:t>
            </a:fld>
            <a:endParaRPr lang="fr-FR"/>
          </a:p>
        </p:txBody>
      </p:sp>
      <p:sp>
        <p:nvSpPr>
          <p:cNvPr id="10" name="Espace réservé du texte 18">
            <a:extLst>
              <a:ext uri="{FF2B5EF4-FFF2-40B4-BE49-F238E27FC236}">
                <a16:creationId xmlns:a16="http://schemas.microsoft.com/office/drawing/2014/main" id="{F3B643AC-7AD1-46DE-B5B8-3E3831B4097F}"/>
              </a:ext>
            </a:extLst>
          </p:cNvPr>
          <p:cNvSpPr>
            <a:spLocks noGrp="1"/>
          </p:cNvSpPr>
          <p:nvPr>
            <p:ph type="body" sz="quarter" idx="17" hasCustomPrompt="1"/>
          </p:nvPr>
        </p:nvSpPr>
        <p:spPr>
          <a:xfrm>
            <a:off x="130897" y="1566167"/>
            <a:ext cx="4261717" cy="4518442"/>
          </a:xfrm>
          <a:prstGeom prst="rect">
            <a:avLst/>
          </a:prstGeom>
        </p:spPr>
        <p:txBody>
          <a:bodyPr/>
          <a:lstStyle>
            <a:lvl1pPr marL="0" indent="0">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fr-FR" dirty="0"/>
              <a:t>Texte</a:t>
            </a:r>
          </a:p>
        </p:txBody>
      </p:sp>
      <p:sp>
        <p:nvSpPr>
          <p:cNvPr id="11" name="Espace réservé du texte 18">
            <a:extLst>
              <a:ext uri="{FF2B5EF4-FFF2-40B4-BE49-F238E27FC236}">
                <a16:creationId xmlns:a16="http://schemas.microsoft.com/office/drawing/2014/main" id="{0D88F88B-91FB-456B-B983-5DC649D86B64}"/>
              </a:ext>
            </a:extLst>
          </p:cNvPr>
          <p:cNvSpPr>
            <a:spLocks noGrp="1"/>
          </p:cNvSpPr>
          <p:nvPr>
            <p:ph type="body" sz="quarter" idx="18" hasCustomPrompt="1"/>
          </p:nvPr>
        </p:nvSpPr>
        <p:spPr>
          <a:xfrm>
            <a:off x="4751227" y="1566164"/>
            <a:ext cx="4208463" cy="4518442"/>
          </a:xfrm>
          <a:prstGeom prst="rect">
            <a:avLst/>
          </a:prstGeom>
        </p:spPr>
        <p:txBody>
          <a:bodyPr/>
          <a:lstStyle>
            <a:lvl1pPr marL="0" indent="0">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fr-FR" dirty="0"/>
              <a:t>Texte</a:t>
            </a:r>
          </a:p>
        </p:txBody>
      </p:sp>
      <p:cxnSp>
        <p:nvCxnSpPr>
          <p:cNvPr id="12" name="Connecteur droit 11">
            <a:extLst>
              <a:ext uri="{FF2B5EF4-FFF2-40B4-BE49-F238E27FC236}">
                <a16:creationId xmlns:a16="http://schemas.microsoft.com/office/drawing/2014/main" id="{EA006EF8-F2A7-46F5-85A7-8926130B994A}"/>
              </a:ext>
            </a:extLst>
          </p:cNvPr>
          <p:cNvCxnSpPr>
            <a:cxnSpLocks/>
          </p:cNvCxnSpPr>
          <p:nvPr userDrawn="1"/>
        </p:nvCxnSpPr>
        <p:spPr>
          <a:xfrm>
            <a:off x="4572000" y="1566164"/>
            <a:ext cx="0" cy="4518442"/>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Espace réservé du texte 10">
            <a:extLst>
              <a:ext uri="{FF2B5EF4-FFF2-40B4-BE49-F238E27FC236}">
                <a16:creationId xmlns:a16="http://schemas.microsoft.com/office/drawing/2014/main" id="{19A559FC-FB4F-4E97-B273-3258025BCB36}"/>
              </a:ext>
            </a:extLst>
          </p:cNvPr>
          <p:cNvSpPr>
            <a:spLocks noGrp="1"/>
          </p:cNvSpPr>
          <p:nvPr>
            <p:ph type="body" sz="quarter" idx="10" hasCustomPrompt="1"/>
          </p:nvPr>
        </p:nvSpPr>
        <p:spPr>
          <a:xfrm>
            <a:off x="115943" y="382336"/>
            <a:ext cx="8852336" cy="348272"/>
          </a:xfrm>
          <a:prstGeom prst="rect">
            <a:avLst/>
          </a:prstGeom>
        </p:spPr>
        <p:txBody>
          <a:bodyPr/>
          <a:lstStyle>
            <a:lvl2pPr marL="0" indent="0">
              <a:buNone/>
              <a:defRPr sz="160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2pPr>
          </a:lstStyle>
          <a:p>
            <a:pPr lvl="1"/>
            <a:r>
              <a:rPr lang="fr-FR" dirty="0"/>
              <a:t>TITRE</a:t>
            </a:r>
          </a:p>
        </p:txBody>
      </p:sp>
      <p:sp>
        <p:nvSpPr>
          <p:cNvPr id="14" name="Espace réservé du texte 18">
            <a:extLst>
              <a:ext uri="{FF2B5EF4-FFF2-40B4-BE49-F238E27FC236}">
                <a16:creationId xmlns:a16="http://schemas.microsoft.com/office/drawing/2014/main" id="{76C72F8C-5C3C-45F7-B50A-093CE87A2B06}"/>
              </a:ext>
            </a:extLst>
          </p:cNvPr>
          <p:cNvSpPr>
            <a:spLocks noGrp="1"/>
          </p:cNvSpPr>
          <p:nvPr>
            <p:ph type="body" sz="quarter" idx="16" hasCustomPrompt="1"/>
          </p:nvPr>
        </p:nvSpPr>
        <p:spPr>
          <a:xfrm>
            <a:off x="115943" y="713516"/>
            <a:ext cx="8852336" cy="521470"/>
          </a:xfrm>
          <a:prstGeom prst="rect">
            <a:avLst/>
          </a:prstGeom>
        </p:spPr>
        <p:txBody>
          <a:bodyPr/>
          <a:lstStyle>
            <a:lvl1pPr marL="0" marR="0" indent="0" algn="l" defTabSz="685783" rtl="0" eaLnBrk="1" fontAlgn="auto" latinLnBrk="0" hangingPunct="1">
              <a:lnSpc>
                <a:spcPct val="100000"/>
              </a:lnSpc>
              <a:spcBef>
                <a:spcPts val="0"/>
              </a:spcBef>
              <a:spcAft>
                <a:spcPts val="0"/>
              </a:spcAft>
              <a:buClrTx/>
              <a:buSzTx/>
              <a:buFont typeface="Arial" panose="020B0604020202020204" pitchFamily="34" charset="0"/>
              <a:buNone/>
              <a:tabLst/>
              <a:defRPr lang="fr-FR" sz="2200" b="1" kern="1200" dirty="0">
                <a:solidFill>
                  <a:schemeClr val="tx1"/>
                </a:solidFill>
                <a:latin typeface="Verdana Pro" panose="020B0604030504040204" pitchFamily="34" charset="0"/>
                <a:ea typeface="Verdana" panose="020B0604030504040204" pitchFamily="34" charset="0"/>
                <a:cs typeface="Verdana" panose="020B0604030504040204" pitchFamily="34" charset="0"/>
              </a:defRPr>
            </a:lvl1pPr>
          </a:lstStyle>
          <a:p>
            <a:pPr lvl="0"/>
            <a:r>
              <a:rPr lang="fr-FR" dirty="0"/>
              <a:t>Sous-titre</a:t>
            </a:r>
          </a:p>
        </p:txBody>
      </p:sp>
    </p:spTree>
    <p:extLst>
      <p:ext uri="{BB962C8B-B14F-4D97-AF65-F5344CB8AC3E}">
        <p14:creationId xmlns:p14="http://schemas.microsoft.com/office/powerpoint/2010/main" val="176109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UBFC - contenu2">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fr-FR" dirty="0"/>
              <a:t>UNIVERSITÉ BOURGOGNE FRANCHE-COMTÉ</a:t>
            </a:r>
          </a:p>
        </p:txBody>
      </p:sp>
      <p:sp>
        <p:nvSpPr>
          <p:cNvPr id="5" name="Slide Number Placeholder 4"/>
          <p:cNvSpPr>
            <a:spLocks noGrp="1"/>
          </p:cNvSpPr>
          <p:nvPr>
            <p:ph type="sldNum" sz="quarter" idx="12"/>
          </p:nvPr>
        </p:nvSpPr>
        <p:spPr/>
        <p:txBody>
          <a:bodyPr/>
          <a:lstStyle/>
          <a:p>
            <a:fld id="{8F6DB5E8-7A72-4DDA-BC72-383771CAD5F3}" type="slidenum">
              <a:rPr lang="fr-FR" smtClean="0"/>
              <a:t>‹N°›</a:t>
            </a:fld>
            <a:endParaRPr lang="fr-FR"/>
          </a:p>
        </p:txBody>
      </p:sp>
      <p:sp>
        <p:nvSpPr>
          <p:cNvPr id="6" name="Espace réservé du texte 10">
            <a:extLst>
              <a:ext uri="{FF2B5EF4-FFF2-40B4-BE49-F238E27FC236}">
                <a16:creationId xmlns:a16="http://schemas.microsoft.com/office/drawing/2014/main" id="{C74B5CE0-9E53-40C7-9843-CA8D054C01A7}"/>
              </a:ext>
            </a:extLst>
          </p:cNvPr>
          <p:cNvSpPr>
            <a:spLocks noGrp="1"/>
          </p:cNvSpPr>
          <p:nvPr>
            <p:ph type="body" sz="quarter" idx="10" hasCustomPrompt="1"/>
          </p:nvPr>
        </p:nvSpPr>
        <p:spPr>
          <a:xfrm>
            <a:off x="115943" y="382336"/>
            <a:ext cx="8852336" cy="348272"/>
          </a:xfrm>
          <a:prstGeom prst="rect">
            <a:avLst/>
          </a:prstGeom>
        </p:spPr>
        <p:txBody>
          <a:bodyPr/>
          <a:lstStyle>
            <a:lvl2pPr marL="0" indent="0">
              <a:buNone/>
              <a:defRPr sz="160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2pPr>
          </a:lstStyle>
          <a:p>
            <a:pPr lvl="1"/>
            <a:r>
              <a:rPr lang="fr-FR" dirty="0"/>
              <a:t>TITRE</a:t>
            </a:r>
          </a:p>
        </p:txBody>
      </p:sp>
      <p:sp>
        <p:nvSpPr>
          <p:cNvPr id="7" name="Espace réservé du texte 18">
            <a:extLst>
              <a:ext uri="{FF2B5EF4-FFF2-40B4-BE49-F238E27FC236}">
                <a16:creationId xmlns:a16="http://schemas.microsoft.com/office/drawing/2014/main" id="{D485E585-1F11-4C6B-B9D1-484A27FF31B1}"/>
              </a:ext>
            </a:extLst>
          </p:cNvPr>
          <p:cNvSpPr>
            <a:spLocks noGrp="1"/>
          </p:cNvSpPr>
          <p:nvPr>
            <p:ph type="body" sz="quarter" idx="16" hasCustomPrompt="1"/>
          </p:nvPr>
        </p:nvSpPr>
        <p:spPr>
          <a:xfrm>
            <a:off x="115943" y="713516"/>
            <a:ext cx="8852336" cy="521470"/>
          </a:xfrm>
          <a:prstGeom prst="rect">
            <a:avLst/>
          </a:prstGeom>
        </p:spPr>
        <p:txBody>
          <a:bodyPr/>
          <a:lstStyle>
            <a:lvl1pPr marL="0" marR="0" indent="0" algn="l" defTabSz="685783" rtl="0" eaLnBrk="1" fontAlgn="auto" latinLnBrk="0" hangingPunct="1">
              <a:lnSpc>
                <a:spcPct val="100000"/>
              </a:lnSpc>
              <a:spcBef>
                <a:spcPts val="0"/>
              </a:spcBef>
              <a:spcAft>
                <a:spcPts val="0"/>
              </a:spcAft>
              <a:buClrTx/>
              <a:buSzTx/>
              <a:buFont typeface="Arial" panose="020B0604020202020204" pitchFamily="34" charset="0"/>
              <a:buNone/>
              <a:tabLst/>
              <a:defRPr lang="fr-FR" sz="2200" b="1" kern="1200" dirty="0">
                <a:solidFill>
                  <a:schemeClr val="tx1"/>
                </a:solidFill>
                <a:latin typeface="Verdana Pro" panose="020B0604030504040204" pitchFamily="34" charset="0"/>
                <a:ea typeface="Verdana" panose="020B0604030504040204" pitchFamily="34" charset="0"/>
                <a:cs typeface="Verdana" panose="020B0604030504040204" pitchFamily="34" charset="0"/>
              </a:defRPr>
            </a:lvl1pPr>
          </a:lstStyle>
          <a:p>
            <a:pPr lvl="0"/>
            <a:r>
              <a:rPr lang="fr-FR" dirty="0"/>
              <a:t>Sous-titre</a:t>
            </a:r>
          </a:p>
        </p:txBody>
      </p:sp>
      <p:sp>
        <p:nvSpPr>
          <p:cNvPr id="8" name="Espace réservé du texte 18">
            <a:extLst>
              <a:ext uri="{FF2B5EF4-FFF2-40B4-BE49-F238E27FC236}">
                <a16:creationId xmlns:a16="http://schemas.microsoft.com/office/drawing/2014/main" id="{5A5B59AA-A314-4816-B4C6-4FC008AFBEAE}"/>
              </a:ext>
            </a:extLst>
          </p:cNvPr>
          <p:cNvSpPr>
            <a:spLocks noGrp="1"/>
          </p:cNvSpPr>
          <p:nvPr>
            <p:ph type="body" sz="quarter" idx="17" hasCustomPrompt="1"/>
          </p:nvPr>
        </p:nvSpPr>
        <p:spPr>
          <a:xfrm>
            <a:off x="115943" y="1566167"/>
            <a:ext cx="8843585" cy="4518442"/>
          </a:xfrm>
          <a:prstGeom prst="rect">
            <a:avLst/>
          </a:prstGeom>
        </p:spPr>
        <p:txBody>
          <a:bodyPr/>
          <a:lstStyle>
            <a:lvl1pPr marL="0" indent="0">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fr-FR" dirty="0"/>
              <a:t>Texte</a:t>
            </a:r>
          </a:p>
        </p:txBody>
      </p:sp>
    </p:spTree>
    <p:extLst>
      <p:ext uri="{BB962C8B-B14F-4D97-AF65-F5344CB8AC3E}">
        <p14:creationId xmlns:p14="http://schemas.microsoft.com/office/powerpoint/2010/main" val="1406344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UBFC - contenu3">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fr-FR" dirty="0"/>
              <a:t>UNIVERSITÉ BOURGOGNE FRANCHE-COMTÉ</a:t>
            </a:r>
          </a:p>
        </p:txBody>
      </p:sp>
      <p:sp>
        <p:nvSpPr>
          <p:cNvPr id="4" name="Slide Number Placeholder 3"/>
          <p:cNvSpPr>
            <a:spLocks noGrp="1"/>
          </p:cNvSpPr>
          <p:nvPr>
            <p:ph type="sldNum" sz="quarter" idx="12"/>
          </p:nvPr>
        </p:nvSpPr>
        <p:spPr/>
        <p:txBody>
          <a:bodyPr/>
          <a:lstStyle/>
          <a:p>
            <a:fld id="{8F6DB5E8-7A72-4DDA-BC72-383771CAD5F3}" type="slidenum">
              <a:rPr lang="fr-FR" smtClean="0"/>
              <a:t>‹N°›</a:t>
            </a:fld>
            <a:endParaRPr lang="fr-FR"/>
          </a:p>
        </p:txBody>
      </p:sp>
      <p:sp>
        <p:nvSpPr>
          <p:cNvPr id="5" name="Espace réservé du texte 10">
            <a:extLst>
              <a:ext uri="{FF2B5EF4-FFF2-40B4-BE49-F238E27FC236}">
                <a16:creationId xmlns:a16="http://schemas.microsoft.com/office/drawing/2014/main" id="{0A7667DB-F570-476B-86EE-622EAB5843BC}"/>
              </a:ext>
            </a:extLst>
          </p:cNvPr>
          <p:cNvSpPr>
            <a:spLocks noGrp="1"/>
          </p:cNvSpPr>
          <p:nvPr>
            <p:ph type="body" sz="quarter" idx="10" hasCustomPrompt="1"/>
          </p:nvPr>
        </p:nvSpPr>
        <p:spPr>
          <a:xfrm>
            <a:off x="115943" y="382336"/>
            <a:ext cx="8852336" cy="348272"/>
          </a:xfrm>
          <a:prstGeom prst="rect">
            <a:avLst/>
          </a:prstGeom>
        </p:spPr>
        <p:txBody>
          <a:bodyPr/>
          <a:lstStyle>
            <a:lvl2pPr marL="0" indent="0">
              <a:buNone/>
              <a:defRPr sz="160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2pPr>
          </a:lstStyle>
          <a:p>
            <a:pPr lvl="1"/>
            <a:r>
              <a:rPr lang="fr-FR" dirty="0"/>
              <a:t>TITRE</a:t>
            </a:r>
          </a:p>
        </p:txBody>
      </p:sp>
      <p:sp>
        <p:nvSpPr>
          <p:cNvPr id="6" name="Espace réservé du texte 18">
            <a:extLst>
              <a:ext uri="{FF2B5EF4-FFF2-40B4-BE49-F238E27FC236}">
                <a16:creationId xmlns:a16="http://schemas.microsoft.com/office/drawing/2014/main" id="{5B94B0C8-27D1-4F65-B970-4FF90A4369C6}"/>
              </a:ext>
            </a:extLst>
          </p:cNvPr>
          <p:cNvSpPr>
            <a:spLocks noGrp="1"/>
          </p:cNvSpPr>
          <p:nvPr>
            <p:ph type="body" sz="quarter" idx="16" hasCustomPrompt="1"/>
          </p:nvPr>
        </p:nvSpPr>
        <p:spPr>
          <a:xfrm>
            <a:off x="115943" y="713516"/>
            <a:ext cx="8852336" cy="521470"/>
          </a:xfrm>
          <a:prstGeom prst="rect">
            <a:avLst/>
          </a:prstGeom>
        </p:spPr>
        <p:txBody>
          <a:bodyPr/>
          <a:lstStyle>
            <a:lvl1pPr marL="0" marR="0" indent="0" algn="l" defTabSz="685783" rtl="0" eaLnBrk="1" fontAlgn="auto" latinLnBrk="0" hangingPunct="1">
              <a:lnSpc>
                <a:spcPct val="100000"/>
              </a:lnSpc>
              <a:spcBef>
                <a:spcPts val="0"/>
              </a:spcBef>
              <a:spcAft>
                <a:spcPts val="0"/>
              </a:spcAft>
              <a:buClrTx/>
              <a:buSzTx/>
              <a:buFont typeface="Arial" panose="020B0604020202020204" pitchFamily="34" charset="0"/>
              <a:buNone/>
              <a:tabLst/>
              <a:defRPr lang="fr-FR" sz="2200" b="1" kern="1200" dirty="0">
                <a:solidFill>
                  <a:schemeClr val="tx1"/>
                </a:solidFill>
                <a:latin typeface="Verdana Pro" panose="020B0604030504040204" pitchFamily="34" charset="0"/>
                <a:ea typeface="Verdana" panose="020B0604030504040204" pitchFamily="34" charset="0"/>
                <a:cs typeface="Verdana" panose="020B0604030504040204" pitchFamily="34" charset="0"/>
              </a:defRPr>
            </a:lvl1pPr>
          </a:lstStyle>
          <a:p>
            <a:pPr lvl="0"/>
            <a:r>
              <a:rPr lang="fr-FR" dirty="0"/>
              <a:t>Sous-titre</a:t>
            </a:r>
          </a:p>
        </p:txBody>
      </p:sp>
      <p:sp>
        <p:nvSpPr>
          <p:cNvPr id="7" name="Espace réservé du texte 18">
            <a:extLst>
              <a:ext uri="{FF2B5EF4-FFF2-40B4-BE49-F238E27FC236}">
                <a16:creationId xmlns:a16="http://schemas.microsoft.com/office/drawing/2014/main" id="{51429B15-D15D-4CF7-9C4B-58AB9B7E2B53}"/>
              </a:ext>
            </a:extLst>
          </p:cNvPr>
          <p:cNvSpPr>
            <a:spLocks noGrp="1"/>
          </p:cNvSpPr>
          <p:nvPr>
            <p:ph type="body" sz="quarter" idx="17" hasCustomPrompt="1"/>
          </p:nvPr>
        </p:nvSpPr>
        <p:spPr>
          <a:xfrm>
            <a:off x="115943" y="1566167"/>
            <a:ext cx="3917673" cy="4518442"/>
          </a:xfrm>
          <a:prstGeom prst="rect">
            <a:avLst/>
          </a:prstGeom>
        </p:spPr>
        <p:txBody>
          <a:bodyPr/>
          <a:lstStyle>
            <a:lvl1pPr marL="0" indent="0">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fr-FR" dirty="0"/>
              <a:t>Texte</a:t>
            </a:r>
          </a:p>
        </p:txBody>
      </p:sp>
      <p:sp>
        <p:nvSpPr>
          <p:cNvPr id="8" name="Espace réservé du contenu 4">
            <a:extLst>
              <a:ext uri="{FF2B5EF4-FFF2-40B4-BE49-F238E27FC236}">
                <a16:creationId xmlns:a16="http://schemas.microsoft.com/office/drawing/2014/main" id="{2E3E1D8E-19BC-4455-B8F8-537132C146B9}"/>
              </a:ext>
            </a:extLst>
          </p:cNvPr>
          <p:cNvSpPr>
            <a:spLocks noGrp="1"/>
          </p:cNvSpPr>
          <p:nvPr>
            <p:ph sz="quarter" idx="18" hasCustomPrompt="1"/>
          </p:nvPr>
        </p:nvSpPr>
        <p:spPr>
          <a:xfrm>
            <a:off x="4120113" y="1566141"/>
            <a:ext cx="4839578" cy="4518748"/>
          </a:xfrm>
          <a:prstGeom prst="rect">
            <a:avLst/>
          </a:prstGeom>
        </p:spPr>
        <p:txBody>
          <a:bodyPr anchor="ctr"/>
          <a:lstStyle>
            <a:lvl1pPr marL="0" indent="0" algn="ctr">
              <a:buNone/>
              <a:defRPr sz="1800">
                <a:latin typeface="Verdana" panose="020B0604030504040204" pitchFamily="34" charset="0"/>
                <a:ea typeface="Verdana" panose="020B0604030504040204" pitchFamily="34" charset="0"/>
                <a:cs typeface="Verdana" panose="020B0604030504040204" pitchFamily="34" charset="0"/>
              </a:defRPr>
            </a:lvl1pPr>
          </a:lstStyle>
          <a:p>
            <a:pPr lvl="0"/>
            <a:r>
              <a:rPr lang="fr-FR" dirty="0"/>
              <a:t>Graphique – tableau – etc.</a:t>
            </a:r>
          </a:p>
        </p:txBody>
      </p:sp>
    </p:spTree>
    <p:extLst>
      <p:ext uri="{BB962C8B-B14F-4D97-AF65-F5344CB8AC3E}">
        <p14:creationId xmlns:p14="http://schemas.microsoft.com/office/powerpoint/2010/main" val="62005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BFC - contenu libre">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fr-FR" dirty="0"/>
              <a:t>UNIVERSITÉ BOURGOGNE FRANCHE-COMTÉ</a:t>
            </a:r>
          </a:p>
        </p:txBody>
      </p:sp>
      <p:sp>
        <p:nvSpPr>
          <p:cNvPr id="7" name="Slide Number Placeholder 6"/>
          <p:cNvSpPr>
            <a:spLocks noGrp="1"/>
          </p:cNvSpPr>
          <p:nvPr>
            <p:ph type="sldNum" sz="quarter" idx="12"/>
          </p:nvPr>
        </p:nvSpPr>
        <p:spPr/>
        <p:txBody>
          <a:bodyPr/>
          <a:lstStyle/>
          <a:p>
            <a:fld id="{8F6DB5E8-7A72-4DDA-BC72-383771CAD5F3}" type="slidenum">
              <a:rPr lang="fr-FR" smtClean="0"/>
              <a:t>‹N°›</a:t>
            </a:fld>
            <a:endParaRPr lang="fr-FR"/>
          </a:p>
        </p:txBody>
      </p:sp>
    </p:spTree>
    <p:extLst>
      <p:ext uri="{BB962C8B-B14F-4D97-AF65-F5344CB8AC3E}">
        <p14:creationId xmlns:p14="http://schemas.microsoft.com/office/powerpoint/2010/main" val="853642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UBFC - Merci de votre attention">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fr-FR" dirty="0"/>
              <a:t>UNIVERSITÉ BOURGOGNE FRANCHE-COMTÉ</a:t>
            </a:r>
          </a:p>
        </p:txBody>
      </p:sp>
      <p:sp>
        <p:nvSpPr>
          <p:cNvPr id="6" name="Slide Number Placeholder 5"/>
          <p:cNvSpPr>
            <a:spLocks noGrp="1"/>
          </p:cNvSpPr>
          <p:nvPr>
            <p:ph type="sldNum" sz="quarter" idx="12"/>
          </p:nvPr>
        </p:nvSpPr>
        <p:spPr/>
        <p:txBody>
          <a:bodyPr/>
          <a:lstStyle/>
          <a:p>
            <a:fld id="{8F6DB5E8-7A72-4DDA-BC72-383771CAD5F3}" type="slidenum">
              <a:rPr lang="fr-FR" smtClean="0"/>
              <a:t>‹N°›</a:t>
            </a:fld>
            <a:endParaRPr lang="fr-FR"/>
          </a:p>
        </p:txBody>
      </p:sp>
      <p:sp>
        <p:nvSpPr>
          <p:cNvPr id="7" name="Titre 1">
            <a:extLst>
              <a:ext uri="{FF2B5EF4-FFF2-40B4-BE49-F238E27FC236}">
                <a16:creationId xmlns:a16="http://schemas.microsoft.com/office/drawing/2014/main" id="{E402091C-ED3F-490B-A08F-CEFB0FB6F9ED}"/>
              </a:ext>
            </a:extLst>
          </p:cNvPr>
          <p:cNvSpPr>
            <a:spLocks noGrp="1"/>
          </p:cNvSpPr>
          <p:nvPr>
            <p:ph type="title" hasCustomPrompt="1"/>
          </p:nvPr>
        </p:nvSpPr>
        <p:spPr>
          <a:xfrm>
            <a:off x="1051132" y="2544303"/>
            <a:ext cx="7464217" cy="600550"/>
          </a:xfrm>
          <a:prstGeom prst="rect">
            <a:avLst/>
          </a:prstGeom>
        </p:spPr>
        <p:txBody>
          <a:bodyPr/>
          <a:lstStyle>
            <a:lvl1pPr>
              <a:defRPr sz="3500" b="0">
                <a:latin typeface="Verdana" panose="020B0604030504040204" pitchFamily="34" charset="0"/>
                <a:ea typeface="Verdana" panose="020B0604030504040204" pitchFamily="34" charset="0"/>
                <a:cs typeface="Verdana" panose="020B0604030504040204" pitchFamily="34" charset="0"/>
              </a:defRPr>
            </a:lvl1pPr>
          </a:lstStyle>
          <a:p>
            <a:r>
              <a:rPr lang="fr-FR" dirty="0"/>
              <a:t>MERCI DE VOTRE ATTENTION</a:t>
            </a:r>
          </a:p>
        </p:txBody>
      </p:sp>
      <p:cxnSp>
        <p:nvCxnSpPr>
          <p:cNvPr id="8" name="Connecteur droit 7">
            <a:extLst>
              <a:ext uri="{FF2B5EF4-FFF2-40B4-BE49-F238E27FC236}">
                <a16:creationId xmlns:a16="http://schemas.microsoft.com/office/drawing/2014/main" id="{A20075E0-D53C-4CBD-A9F1-6495A5D0C796}"/>
              </a:ext>
            </a:extLst>
          </p:cNvPr>
          <p:cNvCxnSpPr/>
          <p:nvPr userDrawn="1"/>
        </p:nvCxnSpPr>
        <p:spPr>
          <a:xfrm>
            <a:off x="1153682" y="3144853"/>
            <a:ext cx="7990318"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0698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0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r>
              <a:rPr lang="fr-FR" dirty="0"/>
              <a:t>UNIVERSITÉ BOURGOGNE FRANCHE-COMTÉ</a:t>
            </a:r>
          </a:p>
        </p:txBody>
      </p:sp>
      <p:sp>
        <p:nvSpPr>
          <p:cNvPr id="6" name="Slide Number Placeholder 5"/>
          <p:cNvSpPr>
            <a:spLocks noGrp="1"/>
          </p:cNvSpPr>
          <p:nvPr>
            <p:ph type="sldNum" sz="quarter" idx="4"/>
          </p:nvPr>
        </p:nvSpPr>
        <p:spPr>
          <a:xfrm>
            <a:off x="6457950" y="6356351"/>
            <a:ext cx="2498160" cy="365125"/>
          </a:xfrm>
          <a:prstGeom prst="rect">
            <a:avLst/>
          </a:prstGeom>
        </p:spPr>
        <p:txBody>
          <a:bodyPr vert="horz" lIns="91440" tIns="45720" rIns="91440" bIns="45720" rtlCol="0" anchor="ctr"/>
          <a:lstStyle>
            <a:lvl1pPr algn="r">
              <a:defRPr sz="80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fld id="{8F6DB5E8-7A72-4DDA-BC72-383771CAD5F3}" type="slidenum">
              <a:rPr lang="fr-FR" smtClean="0"/>
              <a:pPr/>
              <a:t>‹N°›</a:t>
            </a:fld>
            <a:endParaRPr lang="fr-FR" dirty="0"/>
          </a:p>
        </p:txBody>
      </p:sp>
      <p:pic>
        <p:nvPicPr>
          <p:cNvPr id="7" name="Image 6">
            <a:extLst>
              <a:ext uri="{FF2B5EF4-FFF2-40B4-BE49-F238E27FC236}">
                <a16:creationId xmlns:a16="http://schemas.microsoft.com/office/drawing/2014/main" id="{30E9EB77-DBBC-425A-9807-5F769E43EF64}"/>
              </a:ext>
            </a:extLst>
          </p:cNvPr>
          <p:cNvPicPr>
            <a:picLocks noChangeAspect="1"/>
          </p:cNvPicPr>
          <p:nvPr userDrawn="1"/>
        </p:nvPicPr>
        <p:blipFill rotWithShape="1">
          <a:blip r:embed="rId11">
            <a:extLst>
              <a:ext uri="{28A0092B-C50C-407E-A947-70E740481C1C}">
                <a14:useLocalDpi xmlns:a14="http://schemas.microsoft.com/office/drawing/2010/main" val="0"/>
              </a:ext>
            </a:extLst>
          </a:blip>
          <a:srcRect t="40665" b="29775"/>
          <a:stretch/>
        </p:blipFill>
        <p:spPr>
          <a:xfrm>
            <a:off x="0" y="-1240"/>
            <a:ext cx="9144000" cy="365125"/>
          </a:xfrm>
          <a:prstGeom prst="rect">
            <a:avLst/>
          </a:prstGeom>
        </p:spPr>
      </p:pic>
    </p:spTree>
    <p:extLst>
      <p:ext uri="{BB962C8B-B14F-4D97-AF65-F5344CB8AC3E}">
        <p14:creationId xmlns:p14="http://schemas.microsoft.com/office/powerpoint/2010/main" val="1235244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9" r:id="rId8"/>
    <p:sldLayoutId id="2147483670" r:id="rId9"/>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5.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0CA76FBF-B570-4C3C-A343-14D3344886A2}"/>
              </a:ext>
            </a:extLst>
          </p:cNvPr>
          <p:cNvSpPr>
            <a:spLocks noGrp="1"/>
          </p:cNvSpPr>
          <p:nvPr>
            <p:ph type="ftr" sz="quarter" idx="11"/>
          </p:nvPr>
        </p:nvSpPr>
        <p:spPr/>
        <p:txBody>
          <a:bodyPr/>
          <a:lstStyle/>
          <a:p>
            <a:r>
              <a:rPr lang="fr-FR"/>
              <a:t>UNIVERSITÉ BOURGOGNE FRANCHE-COMTÉ</a:t>
            </a:r>
            <a:endParaRPr lang="fr-FR" dirty="0"/>
          </a:p>
        </p:txBody>
      </p:sp>
      <p:sp>
        <p:nvSpPr>
          <p:cNvPr id="3" name="Espace réservé du numéro de diapositive 2">
            <a:extLst>
              <a:ext uri="{FF2B5EF4-FFF2-40B4-BE49-F238E27FC236}">
                <a16:creationId xmlns:a16="http://schemas.microsoft.com/office/drawing/2014/main" id="{D3F32CDC-EF98-4D1A-BD2D-3C560056115A}"/>
              </a:ext>
            </a:extLst>
          </p:cNvPr>
          <p:cNvSpPr>
            <a:spLocks noGrp="1"/>
          </p:cNvSpPr>
          <p:nvPr>
            <p:ph type="sldNum" sz="quarter" idx="12"/>
          </p:nvPr>
        </p:nvSpPr>
        <p:spPr/>
        <p:txBody>
          <a:bodyPr/>
          <a:lstStyle/>
          <a:p>
            <a:fld id="{8F6DB5E8-7A72-4DDA-BC72-383771CAD5F3}" type="slidenum">
              <a:rPr lang="fr-FR" smtClean="0"/>
              <a:t>1</a:t>
            </a:fld>
            <a:endParaRPr lang="fr-FR"/>
          </a:p>
        </p:txBody>
      </p:sp>
      <p:sp>
        <p:nvSpPr>
          <p:cNvPr id="13" name="Espace réservé du texte 12">
            <a:extLst>
              <a:ext uri="{FF2B5EF4-FFF2-40B4-BE49-F238E27FC236}">
                <a16:creationId xmlns:a16="http://schemas.microsoft.com/office/drawing/2014/main" id="{229B2452-901F-4E19-A7A3-D40D7A39BAE7}"/>
              </a:ext>
            </a:extLst>
          </p:cNvPr>
          <p:cNvSpPr>
            <a:spLocks noGrp="1"/>
          </p:cNvSpPr>
          <p:nvPr>
            <p:ph type="body" sz="quarter" idx="17"/>
          </p:nvPr>
        </p:nvSpPr>
        <p:spPr>
          <a:xfrm>
            <a:off x="167737" y="2522989"/>
            <a:ext cx="8808526" cy="1812022"/>
          </a:xfrm>
        </p:spPr>
        <p:txBody>
          <a:bodyPr/>
          <a:lstStyle/>
          <a:p>
            <a:pPr algn="ctr"/>
            <a:r>
              <a:rPr lang="fr-FR" sz="2800" b="1" dirty="0">
                <a:effectLst/>
                <a:latin typeface="Arial" panose="020B0604020202020204" pitchFamily="34" charset="0"/>
                <a:cs typeface="Arial" panose="020B0604020202020204" pitchFamily="34" charset="0"/>
              </a:rPr>
              <a:t>Dispositifs Région BFC </a:t>
            </a:r>
            <a:br>
              <a:rPr lang="fr-FR" sz="2800" b="1" dirty="0">
                <a:latin typeface="Arial" panose="020B0604020202020204" pitchFamily="34" charset="0"/>
                <a:cs typeface="Arial" panose="020B0604020202020204" pitchFamily="34" charset="0"/>
              </a:rPr>
            </a:br>
            <a:r>
              <a:rPr lang="fr-FR" sz="2800" b="1" dirty="0">
                <a:latin typeface="Arial" panose="020B0604020202020204" pitchFamily="34" charset="0"/>
                <a:cs typeface="Arial" panose="020B0604020202020204" pitchFamily="34" charset="0"/>
              </a:rPr>
              <a:t>« </a:t>
            </a:r>
            <a:r>
              <a:rPr lang="fr-FR" sz="2800" b="1" dirty="0">
                <a:effectLst/>
                <a:latin typeface="Arial" panose="020B0604020202020204" pitchFamily="34" charset="0"/>
                <a:cs typeface="Arial" panose="020B0604020202020204" pitchFamily="34" charset="0"/>
              </a:rPr>
              <a:t>Vie Etudiante » et « Equipements</a:t>
            </a:r>
            <a:br>
              <a:rPr lang="fr-FR" sz="2800" b="1" dirty="0">
                <a:latin typeface="Arial" panose="020B0604020202020204" pitchFamily="34" charset="0"/>
                <a:cs typeface="Arial" panose="020B0604020202020204" pitchFamily="34" charset="0"/>
              </a:rPr>
            </a:br>
            <a:r>
              <a:rPr lang="fr-FR" sz="2800" b="1" dirty="0">
                <a:effectLst/>
                <a:latin typeface="Arial" panose="020B0604020202020204" pitchFamily="34" charset="0"/>
                <a:cs typeface="Arial" panose="020B0604020202020204" pitchFamily="34" charset="0"/>
              </a:rPr>
              <a:t>Pédagogiques &amp; Numériques »</a:t>
            </a:r>
            <a:br>
              <a:rPr lang="fr-FR" dirty="0">
                <a:latin typeface="Arial" panose="020B0604020202020204" pitchFamily="34" charset="0"/>
                <a:cs typeface="Arial" panose="020B0604020202020204" pitchFamily="34" charset="0"/>
              </a:rPr>
            </a:br>
            <a:r>
              <a:rPr lang="fr-FR" sz="2000" dirty="0">
                <a:effectLst/>
                <a:latin typeface="Arial" panose="020B0604020202020204" pitchFamily="34" charset="0"/>
                <a:cs typeface="Arial" panose="020B0604020202020204" pitchFamily="34" charset="0"/>
              </a:rPr>
              <a:t>Présentation du travail de la</a:t>
            </a:r>
            <a:br>
              <a:rPr lang="fr-FR" sz="2000" dirty="0">
                <a:latin typeface="Arial" panose="020B0604020202020204" pitchFamily="34" charset="0"/>
                <a:cs typeface="Arial" panose="020B0604020202020204" pitchFamily="34" charset="0"/>
              </a:rPr>
            </a:br>
            <a:r>
              <a:rPr lang="fr-FR" sz="2000" dirty="0">
                <a:effectLst/>
                <a:latin typeface="Arial" panose="020B0604020202020204" pitchFamily="34" charset="0"/>
                <a:cs typeface="Arial" panose="020B0604020202020204" pitchFamily="34" charset="0"/>
              </a:rPr>
              <a:t>Commission Formation UBFC</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897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FF0B9558-EC74-4D7A-91A6-FDF88C509B8D}"/>
              </a:ext>
            </a:extLst>
          </p:cNvPr>
          <p:cNvSpPr>
            <a:spLocks noGrp="1"/>
          </p:cNvSpPr>
          <p:nvPr>
            <p:ph type="ftr" sz="quarter" idx="11"/>
          </p:nvPr>
        </p:nvSpPr>
        <p:spPr/>
        <p:txBody>
          <a:bodyPr/>
          <a:lstStyle/>
          <a:p>
            <a:r>
              <a:rPr lang="fr-FR"/>
              <a:t>UNIVERSITÉ BOURGOGNE FRANCHE-COMTÉ</a:t>
            </a:r>
            <a:endParaRPr lang="fr-FR" dirty="0"/>
          </a:p>
        </p:txBody>
      </p:sp>
      <p:sp>
        <p:nvSpPr>
          <p:cNvPr id="3" name="Espace réservé du numéro de diapositive 2">
            <a:extLst>
              <a:ext uri="{FF2B5EF4-FFF2-40B4-BE49-F238E27FC236}">
                <a16:creationId xmlns:a16="http://schemas.microsoft.com/office/drawing/2014/main" id="{9EC7D110-237F-4104-8D7C-A558DAF2A0D6}"/>
              </a:ext>
            </a:extLst>
          </p:cNvPr>
          <p:cNvSpPr>
            <a:spLocks noGrp="1"/>
          </p:cNvSpPr>
          <p:nvPr>
            <p:ph type="sldNum" sz="quarter" idx="12"/>
          </p:nvPr>
        </p:nvSpPr>
        <p:spPr/>
        <p:txBody>
          <a:bodyPr/>
          <a:lstStyle/>
          <a:p>
            <a:fld id="{8F6DB5E8-7A72-4DDA-BC72-383771CAD5F3}" type="slidenum">
              <a:rPr lang="fr-FR" smtClean="0"/>
              <a:t>2</a:t>
            </a:fld>
            <a:endParaRPr lang="fr-FR"/>
          </a:p>
        </p:txBody>
      </p:sp>
      <p:sp>
        <p:nvSpPr>
          <p:cNvPr id="4" name="Espace réservé du texte 3">
            <a:extLst>
              <a:ext uri="{FF2B5EF4-FFF2-40B4-BE49-F238E27FC236}">
                <a16:creationId xmlns:a16="http://schemas.microsoft.com/office/drawing/2014/main" id="{C7893E74-EC69-440C-87A1-A6BA3E222100}"/>
              </a:ext>
            </a:extLst>
          </p:cNvPr>
          <p:cNvSpPr>
            <a:spLocks noGrp="1"/>
          </p:cNvSpPr>
          <p:nvPr>
            <p:ph type="body" sz="quarter" idx="10"/>
          </p:nvPr>
        </p:nvSpPr>
        <p:spPr>
          <a:xfrm>
            <a:off x="145832" y="1481292"/>
            <a:ext cx="8852336" cy="3317211"/>
          </a:xfrm>
          <a:prstGeom prst="rect">
            <a:avLst/>
          </a:prstGeom>
        </p:spPr>
        <p:txBody>
          <a:bodyPr/>
          <a:lstStyle/>
          <a:p>
            <a:pPr algn="just"/>
            <a:r>
              <a:rPr lang="fr-FR" dirty="0">
                <a:latin typeface="Arial" panose="020B0604020202020204" pitchFamily="34" charset="0"/>
                <a:cs typeface="Arial" panose="020B0604020202020204" pitchFamily="34" charset="0"/>
              </a:rPr>
              <a:t>Présentation des 2 dispositifs « Vie étudiante » et « Equipements pédagogiques et numériques »</a:t>
            </a:r>
          </a:p>
          <a:p>
            <a:pPr algn="just"/>
            <a:r>
              <a:rPr lang="fr-FR" dirty="0">
                <a:latin typeface="Arial" panose="020B0604020202020204" pitchFamily="34" charset="0"/>
                <a:cs typeface="Arial" panose="020B0604020202020204" pitchFamily="34" charset="0"/>
              </a:rPr>
              <a:t>Organisation des sous-commissions</a:t>
            </a:r>
          </a:p>
          <a:p>
            <a:pPr algn="just"/>
            <a:r>
              <a:rPr lang="fr-FR" dirty="0">
                <a:latin typeface="Arial" panose="020B0604020202020204" pitchFamily="34" charset="0"/>
                <a:cs typeface="Arial" panose="020B0604020202020204" pitchFamily="34" charset="0"/>
              </a:rPr>
              <a:t>Le soutien de la Région BFC : rappel des chiffres 2021</a:t>
            </a:r>
          </a:p>
          <a:p>
            <a:pPr algn="just"/>
            <a:r>
              <a:rPr lang="fr-FR" dirty="0">
                <a:latin typeface="Arial" panose="020B0604020202020204" pitchFamily="34" charset="0"/>
                <a:cs typeface="Arial" panose="020B0604020202020204" pitchFamily="34" charset="0"/>
              </a:rPr>
              <a:t>Les chiffres 2022</a:t>
            </a:r>
          </a:p>
          <a:p>
            <a:pPr algn="just"/>
            <a:r>
              <a:rPr lang="fr-FR" dirty="0">
                <a:latin typeface="Arial" panose="020B0604020202020204" pitchFamily="34" charset="0"/>
                <a:cs typeface="Arial" panose="020B0604020202020204" pitchFamily="34" charset="0"/>
              </a:rPr>
              <a:t>Avis UBFC 2022 des deux sous-commissions</a:t>
            </a:r>
          </a:p>
          <a:p>
            <a:pPr marL="0" indent="0">
              <a:buNone/>
            </a:pPr>
            <a:r>
              <a:rPr lang="fr-FR" dirty="0"/>
              <a:t> </a:t>
            </a:r>
          </a:p>
          <a:p>
            <a:endParaRPr lang="fr-FR" dirty="0"/>
          </a:p>
        </p:txBody>
      </p:sp>
      <p:sp>
        <p:nvSpPr>
          <p:cNvPr id="6" name="Espace réservé du texte 5">
            <a:extLst>
              <a:ext uri="{FF2B5EF4-FFF2-40B4-BE49-F238E27FC236}">
                <a16:creationId xmlns:a16="http://schemas.microsoft.com/office/drawing/2014/main" id="{583EA462-9BDC-4B75-AB17-98CAB1F440BC}"/>
              </a:ext>
            </a:extLst>
          </p:cNvPr>
          <p:cNvSpPr>
            <a:spLocks noGrp="1"/>
          </p:cNvSpPr>
          <p:nvPr>
            <p:ph type="body" sz="quarter" idx="16"/>
          </p:nvPr>
        </p:nvSpPr>
        <p:spPr>
          <a:xfrm>
            <a:off x="145832" y="486645"/>
            <a:ext cx="8852336" cy="521470"/>
          </a:xfrm>
        </p:spPr>
        <p:txBody>
          <a:bodyPr/>
          <a:lstStyle/>
          <a:p>
            <a:r>
              <a:rPr lang="fr-FR" sz="2800" dirty="0">
                <a:latin typeface="Arial" panose="020B0604020202020204" pitchFamily="34" charset="0"/>
                <a:cs typeface="Arial" panose="020B0604020202020204" pitchFamily="34" charset="0"/>
              </a:rPr>
              <a:t>Sommaire</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9046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90B2583E-328F-4346-8423-FCB97FE9D9A1}"/>
              </a:ext>
            </a:extLst>
          </p:cNvPr>
          <p:cNvSpPr>
            <a:spLocks noGrp="1"/>
          </p:cNvSpPr>
          <p:nvPr>
            <p:ph type="ftr" sz="quarter" idx="11"/>
          </p:nvPr>
        </p:nvSpPr>
        <p:spPr/>
        <p:txBody>
          <a:bodyPr/>
          <a:lstStyle/>
          <a:p>
            <a:r>
              <a:rPr lang="fr-FR"/>
              <a:t>UNIVERSITÉ BOURGOGNE FRANCHE-COMTÉ</a:t>
            </a:r>
            <a:endParaRPr lang="fr-FR" dirty="0"/>
          </a:p>
        </p:txBody>
      </p:sp>
      <p:sp>
        <p:nvSpPr>
          <p:cNvPr id="3" name="Espace réservé du numéro de diapositive 2">
            <a:extLst>
              <a:ext uri="{FF2B5EF4-FFF2-40B4-BE49-F238E27FC236}">
                <a16:creationId xmlns:a16="http://schemas.microsoft.com/office/drawing/2014/main" id="{4DB573F7-1657-41F4-ACBA-F9E709AC4FAE}"/>
              </a:ext>
            </a:extLst>
          </p:cNvPr>
          <p:cNvSpPr>
            <a:spLocks noGrp="1"/>
          </p:cNvSpPr>
          <p:nvPr>
            <p:ph type="sldNum" sz="quarter" idx="12"/>
          </p:nvPr>
        </p:nvSpPr>
        <p:spPr/>
        <p:txBody>
          <a:bodyPr/>
          <a:lstStyle/>
          <a:p>
            <a:fld id="{8F6DB5E8-7A72-4DDA-BC72-383771CAD5F3}" type="slidenum">
              <a:rPr lang="fr-FR" smtClean="0"/>
              <a:t>3</a:t>
            </a:fld>
            <a:endParaRPr lang="fr-FR"/>
          </a:p>
        </p:txBody>
      </p:sp>
      <p:sp>
        <p:nvSpPr>
          <p:cNvPr id="12" name="Espace réservé du texte 11">
            <a:extLst>
              <a:ext uri="{FF2B5EF4-FFF2-40B4-BE49-F238E27FC236}">
                <a16:creationId xmlns:a16="http://schemas.microsoft.com/office/drawing/2014/main" id="{6DAB1F6B-3252-4989-A5CD-0A76FDC77998}"/>
              </a:ext>
            </a:extLst>
          </p:cNvPr>
          <p:cNvSpPr>
            <a:spLocks noGrp="1"/>
          </p:cNvSpPr>
          <p:nvPr>
            <p:ph type="body" sz="quarter" idx="10"/>
          </p:nvPr>
        </p:nvSpPr>
        <p:spPr/>
        <p:txBody>
          <a:bodyPr/>
          <a:lstStyle/>
          <a:p>
            <a:pPr marL="0" indent="0" algn="ctr">
              <a:buNone/>
            </a:pPr>
            <a:r>
              <a:rPr lang="fr-FR" sz="1800" b="1" dirty="0">
                <a:latin typeface="Arial" panose="020B0604020202020204" pitchFamily="34" charset="0"/>
                <a:cs typeface="Arial" panose="020B0604020202020204" pitchFamily="34" charset="0"/>
              </a:rPr>
              <a:t>2 dispositifs « Vie étudiante » et « Equipements pédagogiques et numériques »</a:t>
            </a:r>
          </a:p>
        </p:txBody>
      </p:sp>
      <p:sp>
        <p:nvSpPr>
          <p:cNvPr id="14" name="Espace réservé du texte 13">
            <a:extLst>
              <a:ext uri="{FF2B5EF4-FFF2-40B4-BE49-F238E27FC236}">
                <a16:creationId xmlns:a16="http://schemas.microsoft.com/office/drawing/2014/main" id="{C069B920-1D99-4FB4-B384-9AE91FE4110E}"/>
              </a:ext>
            </a:extLst>
          </p:cNvPr>
          <p:cNvSpPr>
            <a:spLocks noGrp="1"/>
          </p:cNvSpPr>
          <p:nvPr>
            <p:ph type="body" sz="quarter" idx="17"/>
          </p:nvPr>
        </p:nvSpPr>
        <p:spPr>
          <a:xfrm>
            <a:off x="150207" y="864066"/>
            <a:ext cx="8843585" cy="5467118"/>
          </a:xfrm>
          <a:ln w="12700">
            <a:solidFill>
              <a:schemeClr val="tx1"/>
            </a:solidFill>
          </a:ln>
        </p:spPr>
        <p:txBody>
          <a:bodyPr/>
          <a:lstStyle/>
          <a:p>
            <a:pPr algn="just"/>
            <a:endParaRPr lang="fr-FR" sz="500" dirty="0">
              <a:latin typeface="Arial" panose="020B0604020202020204" pitchFamily="34" charset="0"/>
              <a:cs typeface="Arial" panose="020B0604020202020204" pitchFamily="34" charset="0"/>
            </a:endParaRPr>
          </a:p>
          <a:p>
            <a:pPr algn="just"/>
            <a:r>
              <a:rPr lang="fr-FR" sz="1100" dirty="0">
                <a:latin typeface="Arial" panose="020B0604020202020204" pitchFamily="34" charset="0"/>
                <a:cs typeface="Arial" panose="020B0604020202020204" pitchFamily="34" charset="0"/>
              </a:rPr>
              <a:t>En 2022, la forme que prenait le dépôt de dossier a été modifiée, la région BFC ne propose plus deux appels à projets mais deux dispositifs de soutien pour les projets « Vie Etudiante » et « Equipements Pédagogiques et Numériques ». Ces projets doivent contribuer aux priorités du SRESRI et à la réalisation des Objectifs de Développement Durable.</a:t>
            </a:r>
          </a:p>
          <a:p>
            <a:pPr algn="just"/>
            <a:endParaRPr lang="fr-FR" sz="100" dirty="0">
              <a:latin typeface="Arial" panose="020B0604020202020204" pitchFamily="34" charset="0"/>
              <a:cs typeface="Arial" panose="020B0604020202020204" pitchFamily="34" charset="0"/>
            </a:endParaRPr>
          </a:p>
          <a:p>
            <a:pPr algn="just"/>
            <a:r>
              <a:rPr lang="fr-FR" sz="1050" b="1" dirty="0">
                <a:latin typeface="Arial" panose="020B0604020202020204" pitchFamily="34" charset="0"/>
                <a:cs typeface="Arial" panose="020B0604020202020204" pitchFamily="34" charset="0"/>
              </a:rPr>
              <a:t>Dispositif « Vie étudiante » : </a:t>
            </a:r>
          </a:p>
          <a:p>
            <a:pPr algn="just"/>
            <a:r>
              <a:rPr lang="fr-FR" sz="1050" dirty="0">
                <a:latin typeface="Arial" panose="020B0604020202020204" pitchFamily="34" charset="0"/>
                <a:cs typeface="Arial" panose="020B0604020202020204" pitchFamily="34" charset="0"/>
              </a:rPr>
              <a:t>- Bénéficiaires : le CROUS BFC, UBFC, les établissements d’enseignement supérieur membres d’UBFC, ceux associés via une convention avec UBFC, ceux signataires d’une convention-cadre avec la Région et les écoles supérieures d’art publiques du réseau régional Plateforme des écoles d’art</a:t>
            </a:r>
          </a:p>
          <a:p>
            <a:pPr algn="just"/>
            <a:r>
              <a:rPr lang="fr-FR" sz="1050" dirty="0">
                <a:latin typeface="Arial" panose="020B0604020202020204" pitchFamily="34" charset="0"/>
                <a:cs typeface="Arial" panose="020B0604020202020204" pitchFamily="34" charset="0"/>
              </a:rPr>
              <a:t>- Le montant de la subvention régionale ne dépasse pas un plafond de 80% du coût éligible du projet, dans la limite des crédits inscrits au budget</a:t>
            </a:r>
          </a:p>
          <a:p>
            <a:pPr algn="just"/>
            <a:r>
              <a:rPr lang="fr-FR" sz="1050" u="sng" dirty="0">
                <a:latin typeface="Arial" panose="020B0604020202020204" pitchFamily="34" charset="0"/>
                <a:cs typeface="Arial" panose="020B0604020202020204" pitchFamily="34" charset="0"/>
              </a:rPr>
              <a:t>Sont éligibles</a:t>
            </a:r>
            <a:r>
              <a:rPr lang="fr-FR" sz="1050" dirty="0">
                <a:latin typeface="Arial" panose="020B0604020202020204" pitchFamily="34" charset="0"/>
                <a:cs typeface="Arial" panose="020B0604020202020204" pitchFamily="34" charset="0"/>
              </a:rPr>
              <a:t> :</a:t>
            </a:r>
          </a:p>
          <a:p>
            <a:pPr marL="171450" indent="-171450" algn="just">
              <a:buFont typeface="Arial" panose="020B0604020202020204" pitchFamily="34" charset="0"/>
              <a:buChar char="•"/>
            </a:pPr>
            <a:r>
              <a:rPr lang="fr-FR" sz="1050" dirty="0">
                <a:latin typeface="Arial" panose="020B0604020202020204" pitchFamily="34" charset="0"/>
                <a:cs typeface="Arial" panose="020B0604020202020204" pitchFamily="34" charset="0"/>
              </a:rPr>
              <a:t>les projets péri-universitaires (liés aux formations) et para-universitaires (liés aux conditions de vie étudiante), les actions ou ensemble d’actions de communication pour améliorer les conditions d’étude, de réussite et de vie des étudiants, le renforcement de l’accès aux études supérieures, l’égalité des chances, l’attractivité et les partenariats des établissements</a:t>
            </a:r>
          </a:p>
          <a:p>
            <a:pPr marL="171450" indent="-171450" algn="just">
              <a:buFont typeface="Arial" panose="020B0604020202020204" pitchFamily="34" charset="0"/>
              <a:buChar char="•"/>
            </a:pPr>
            <a:r>
              <a:rPr lang="fr-FR" sz="1050" dirty="0">
                <a:latin typeface="Arial" panose="020B0604020202020204" pitchFamily="34" charset="0"/>
                <a:cs typeface="Arial" panose="020B0604020202020204" pitchFamily="34" charset="0"/>
              </a:rPr>
              <a:t>dont le coût éligible est compris entre 8 000 € et 80 000 €</a:t>
            </a:r>
          </a:p>
          <a:p>
            <a:pPr algn="just"/>
            <a:endParaRPr lang="fr-FR" sz="100" dirty="0">
              <a:latin typeface="Arial" panose="020B0604020202020204" pitchFamily="34" charset="0"/>
              <a:cs typeface="Arial" panose="020B0604020202020204" pitchFamily="34" charset="0"/>
            </a:endParaRPr>
          </a:p>
          <a:p>
            <a:pPr algn="just"/>
            <a:r>
              <a:rPr lang="fr-FR" sz="1050" b="1" dirty="0">
                <a:latin typeface="Arial" panose="020B0604020202020204" pitchFamily="34" charset="0"/>
                <a:cs typeface="Arial" panose="020B0604020202020204" pitchFamily="34" charset="0"/>
              </a:rPr>
              <a:t>Dispositif « Equipements pédagogiques et numériques » : </a:t>
            </a:r>
          </a:p>
          <a:p>
            <a:pPr algn="just"/>
            <a:r>
              <a:rPr lang="fr-FR" sz="1050" dirty="0">
                <a:latin typeface="Arial" panose="020B0604020202020204" pitchFamily="34" charset="0"/>
                <a:cs typeface="Arial" panose="020B0604020202020204" pitchFamily="34" charset="0"/>
              </a:rPr>
              <a:t>- Bénéficiaires : UBFC, les établissements d’enseignement supérieur membres d’UBFC, ceux associés via une convention avec UBFC, ceux signataires d’une convention-cadre avec la Région et les écoles supérieures d’art publiques du réseau régional Plateforme des écoles d’art</a:t>
            </a:r>
          </a:p>
          <a:p>
            <a:pPr algn="just"/>
            <a:r>
              <a:rPr lang="fr-FR" sz="1050" dirty="0">
                <a:latin typeface="Arial" panose="020B0604020202020204" pitchFamily="34" charset="0"/>
                <a:cs typeface="Arial" panose="020B0604020202020204" pitchFamily="34" charset="0"/>
              </a:rPr>
              <a:t>- Le montant de la subvention régionale ne dépasse pas un plafond de 50% du coût éligible du projet, dans la limite des crédits inscrits au budget</a:t>
            </a:r>
          </a:p>
          <a:p>
            <a:pPr algn="just"/>
            <a:r>
              <a:rPr lang="fr-FR" sz="1050" u="sng" dirty="0">
                <a:latin typeface="Arial" panose="020B0604020202020204" pitchFamily="34" charset="0"/>
                <a:cs typeface="Arial" panose="020B0604020202020204" pitchFamily="34" charset="0"/>
              </a:rPr>
              <a:t>Sont éligibles</a:t>
            </a:r>
            <a:r>
              <a:rPr lang="fr-FR" sz="1050" dirty="0">
                <a:latin typeface="Arial" panose="020B0604020202020204" pitchFamily="34" charset="0"/>
                <a:cs typeface="Arial" panose="020B0604020202020204" pitchFamily="34" charset="0"/>
              </a:rPr>
              <a:t> : </a:t>
            </a:r>
          </a:p>
          <a:p>
            <a:pPr marL="171450" indent="-171450" algn="just">
              <a:buFont typeface="Arial" panose="020B0604020202020204" pitchFamily="34" charset="0"/>
              <a:buChar char="•"/>
            </a:pPr>
            <a:r>
              <a:rPr lang="fr-FR" sz="1050" dirty="0">
                <a:effectLst/>
                <a:latin typeface="Arial" panose="020B0604020202020204" pitchFamily="34" charset="0"/>
                <a:cs typeface="Arial" panose="020B0604020202020204" pitchFamily="34" charset="0"/>
              </a:rPr>
              <a:t>les projets d’investissement destinés à l’acquisition d’équipements pédagogiques, numériques, de logiciels, leur mise en réseau et leur développement, et les projets d’adaptation des établissements à l’enseignement en mode hybride ou à distance. Ces équipements devront favoriser l’attractivité de l’établissement, le développement de ses formations et la réduction de la précarité numérique des étudiants</a:t>
            </a:r>
          </a:p>
          <a:p>
            <a:pPr marL="171450" indent="-171450" algn="just">
              <a:buFont typeface="Arial" panose="020B0604020202020204" pitchFamily="34" charset="0"/>
              <a:buChar char="•"/>
            </a:pPr>
            <a:r>
              <a:rPr lang="fr-FR" sz="1050" dirty="0">
                <a:effectLst/>
                <a:latin typeface="Arial" panose="020B0604020202020204" pitchFamily="34" charset="0"/>
                <a:cs typeface="Arial" panose="020B0604020202020204" pitchFamily="34" charset="0"/>
              </a:rPr>
              <a:t> dont le coût éligible est compris entre 30 000 € et 120 000 €</a:t>
            </a:r>
            <a:endParaRPr lang="fr-FR"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7950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8BF34275-0AAC-49F8-B5E6-438549756E58}"/>
              </a:ext>
            </a:extLst>
          </p:cNvPr>
          <p:cNvSpPr>
            <a:spLocks noGrp="1"/>
          </p:cNvSpPr>
          <p:nvPr>
            <p:ph type="ftr" sz="quarter" idx="11"/>
          </p:nvPr>
        </p:nvSpPr>
        <p:spPr/>
        <p:txBody>
          <a:bodyPr/>
          <a:lstStyle/>
          <a:p>
            <a:r>
              <a:rPr lang="fr-FR"/>
              <a:t>UNIVERSITÉ BOURGOGNE FRANCHE-COMTÉ</a:t>
            </a:r>
            <a:endParaRPr lang="fr-FR" dirty="0"/>
          </a:p>
        </p:txBody>
      </p:sp>
      <p:sp>
        <p:nvSpPr>
          <p:cNvPr id="3" name="Espace réservé du numéro de diapositive 2">
            <a:extLst>
              <a:ext uri="{FF2B5EF4-FFF2-40B4-BE49-F238E27FC236}">
                <a16:creationId xmlns:a16="http://schemas.microsoft.com/office/drawing/2014/main" id="{831DEB27-6A98-43FE-B935-70121335C78C}"/>
              </a:ext>
            </a:extLst>
          </p:cNvPr>
          <p:cNvSpPr>
            <a:spLocks noGrp="1"/>
          </p:cNvSpPr>
          <p:nvPr>
            <p:ph type="sldNum" sz="quarter" idx="12"/>
          </p:nvPr>
        </p:nvSpPr>
        <p:spPr/>
        <p:txBody>
          <a:bodyPr/>
          <a:lstStyle/>
          <a:p>
            <a:fld id="{8F6DB5E8-7A72-4DDA-BC72-383771CAD5F3}" type="slidenum">
              <a:rPr lang="fr-FR" smtClean="0"/>
              <a:t>4</a:t>
            </a:fld>
            <a:endParaRPr lang="fr-FR"/>
          </a:p>
        </p:txBody>
      </p:sp>
      <p:sp>
        <p:nvSpPr>
          <p:cNvPr id="4" name="Espace réservé du texte 3">
            <a:extLst>
              <a:ext uri="{FF2B5EF4-FFF2-40B4-BE49-F238E27FC236}">
                <a16:creationId xmlns:a16="http://schemas.microsoft.com/office/drawing/2014/main" id="{D7E57E5B-672E-442B-A51B-8E9304C06FC8}"/>
              </a:ext>
            </a:extLst>
          </p:cNvPr>
          <p:cNvSpPr>
            <a:spLocks noGrp="1"/>
          </p:cNvSpPr>
          <p:nvPr>
            <p:ph type="body" sz="quarter" idx="10"/>
          </p:nvPr>
        </p:nvSpPr>
        <p:spPr>
          <a:xfrm>
            <a:off x="141456" y="458292"/>
            <a:ext cx="8852336" cy="842457"/>
          </a:xfrm>
        </p:spPr>
        <p:txBody>
          <a:bodyPr/>
          <a:lstStyle/>
          <a:p>
            <a:pPr marL="0" indent="0" algn="ctr">
              <a:buNone/>
            </a:pPr>
            <a:r>
              <a:rPr lang="fr-FR" sz="2400" b="1" dirty="0">
                <a:latin typeface="Arial" panose="020B0604020202020204" pitchFamily="34" charset="0"/>
                <a:cs typeface="Arial" panose="020B0604020202020204" pitchFamily="34" charset="0"/>
              </a:rPr>
              <a:t>Organisation des sous-commissions « Vue étudiante » et « Equipements pédagogiques et numériques »</a:t>
            </a:r>
          </a:p>
        </p:txBody>
      </p:sp>
      <p:sp>
        <p:nvSpPr>
          <p:cNvPr id="6" name="Espace réservé du texte 5">
            <a:extLst>
              <a:ext uri="{FF2B5EF4-FFF2-40B4-BE49-F238E27FC236}">
                <a16:creationId xmlns:a16="http://schemas.microsoft.com/office/drawing/2014/main" id="{289177DD-C2E3-42ED-94E3-8599B94A5B40}"/>
              </a:ext>
            </a:extLst>
          </p:cNvPr>
          <p:cNvSpPr>
            <a:spLocks noGrp="1"/>
          </p:cNvSpPr>
          <p:nvPr>
            <p:ph type="body" sz="quarter" idx="17"/>
          </p:nvPr>
        </p:nvSpPr>
        <p:spPr>
          <a:xfrm>
            <a:off x="150207" y="1650056"/>
            <a:ext cx="8843585" cy="3752454"/>
          </a:xfrm>
          <a:ln w="12700">
            <a:solidFill>
              <a:schemeClr val="tx1"/>
            </a:solidFill>
          </a:ln>
        </p:spPr>
        <p:txBody>
          <a:bodyPr/>
          <a:lstStyle/>
          <a:p>
            <a:pPr marL="285750" indent="-285750" algn="just">
              <a:buFontTx/>
              <a:buChar char="-"/>
            </a:pPr>
            <a:endParaRPr lang="fr-FR" sz="800" dirty="0">
              <a:latin typeface="Arial" panose="020B0604020202020204" pitchFamily="34" charset="0"/>
              <a:cs typeface="Arial" panose="020B0604020202020204" pitchFamily="34" charset="0"/>
            </a:endParaRPr>
          </a:p>
          <a:p>
            <a:pPr marL="285750" indent="-285750" algn="just">
              <a:buFontTx/>
              <a:buChar char="-"/>
            </a:pPr>
            <a:r>
              <a:rPr lang="fr-FR" sz="1600" dirty="0">
                <a:latin typeface="Arial" panose="020B0604020202020204" pitchFamily="34" charset="0"/>
                <a:cs typeface="Arial" panose="020B0604020202020204" pitchFamily="34" charset="0"/>
              </a:rPr>
              <a:t>Dans le cadre des dispositifs « Vie étudiante » et « Equipements pédagogiques et numériques », la région BFC demande à la commission « Formation » du Conseil Académique d’UBFC de rendre des avis sur les dossiers des établissements membres d’UBFC ou ayant une convention avec UBFC</a:t>
            </a:r>
          </a:p>
          <a:p>
            <a:pPr marL="285750" indent="-285750" algn="just">
              <a:buFontTx/>
              <a:buChar char="-"/>
            </a:pPr>
            <a:r>
              <a:rPr lang="fr-FR" sz="1600" dirty="0">
                <a:latin typeface="Arial" panose="020B0604020202020204" pitchFamily="34" charset="0"/>
                <a:cs typeface="Arial" panose="020B0604020202020204" pitchFamily="34" charset="0"/>
              </a:rPr>
              <a:t>La commission formation est composée de 20 membres du Conseil Académique d’UBFC</a:t>
            </a:r>
          </a:p>
          <a:p>
            <a:pPr marL="285750" indent="-285750" algn="just">
              <a:buFontTx/>
              <a:buChar char="-"/>
            </a:pPr>
            <a:r>
              <a:rPr lang="fr-FR" sz="1600" dirty="0">
                <a:latin typeface="Arial" panose="020B0604020202020204" pitchFamily="34" charset="0"/>
                <a:cs typeface="Arial" panose="020B0604020202020204" pitchFamily="34" charset="0"/>
              </a:rPr>
              <a:t>Chaque membre de la commission « Formation » reçoit 6 dossiers à évaluer via une grille d’évaluation validée par la Région BFC</a:t>
            </a:r>
          </a:p>
          <a:p>
            <a:pPr marL="285750" indent="-285750" algn="just">
              <a:buFontTx/>
              <a:buChar char="-"/>
            </a:pPr>
            <a:r>
              <a:rPr lang="fr-FR" sz="1600" dirty="0">
                <a:latin typeface="Arial" panose="020B0604020202020204" pitchFamily="34" charset="0"/>
                <a:cs typeface="Arial" panose="020B0604020202020204" pitchFamily="34" charset="0"/>
              </a:rPr>
              <a:t>Chaque dossier est évalué par deux membres de la commission « Formation »</a:t>
            </a:r>
          </a:p>
          <a:p>
            <a:pPr marL="285750" indent="-285750" algn="just">
              <a:buFontTx/>
              <a:buChar char="-"/>
            </a:pPr>
            <a:r>
              <a:rPr lang="fr-FR" sz="1600" dirty="0">
                <a:latin typeface="Arial" panose="020B0604020202020204" pitchFamily="34" charset="0"/>
                <a:cs typeface="Arial" panose="020B0604020202020204" pitchFamily="34" charset="0"/>
              </a:rPr>
              <a:t>Ces grilles sont ensuite intégrées au sein d’un tableau qui sera transmis à la Région BFC suite à la validation en Conseil Académique</a:t>
            </a:r>
          </a:p>
          <a:p>
            <a:pPr marL="285750" indent="-285750" algn="just">
              <a:buFontTx/>
              <a:buChar char="-"/>
            </a:pPr>
            <a:r>
              <a:rPr lang="fr-FR" sz="1600" dirty="0">
                <a:latin typeface="Arial" panose="020B0604020202020204" pitchFamily="34" charset="0"/>
                <a:cs typeface="Arial" panose="020B0604020202020204" pitchFamily="34" charset="0"/>
              </a:rPr>
              <a:t>Les sous-commissions « Vie étudiante » et « Equipements pédagogiques et numériques » se sont déroulées respectivement les </a:t>
            </a:r>
            <a:r>
              <a:rPr lang="fr-FR" sz="1600" b="1" dirty="0">
                <a:latin typeface="Arial" panose="020B0604020202020204" pitchFamily="34" charset="0"/>
                <a:cs typeface="Arial" panose="020B0604020202020204" pitchFamily="34" charset="0"/>
              </a:rPr>
              <a:t>23 et 24 mars 2022 </a:t>
            </a:r>
          </a:p>
        </p:txBody>
      </p:sp>
    </p:spTree>
    <p:extLst>
      <p:ext uri="{BB962C8B-B14F-4D97-AF65-F5344CB8AC3E}">
        <p14:creationId xmlns:p14="http://schemas.microsoft.com/office/powerpoint/2010/main" val="3829262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DECC8FA5-2FB4-4B2C-802F-09BA457F9B8B}"/>
              </a:ext>
            </a:extLst>
          </p:cNvPr>
          <p:cNvSpPr>
            <a:spLocks noGrp="1"/>
          </p:cNvSpPr>
          <p:nvPr>
            <p:ph type="ftr" sz="quarter" idx="11"/>
          </p:nvPr>
        </p:nvSpPr>
        <p:spPr/>
        <p:txBody>
          <a:bodyPr/>
          <a:lstStyle/>
          <a:p>
            <a:r>
              <a:rPr lang="fr-FR"/>
              <a:t>UNIVERSITÉ BOURGOGNE FRANCHE-COMTÉ</a:t>
            </a:r>
            <a:endParaRPr lang="fr-FR" dirty="0"/>
          </a:p>
        </p:txBody>
      </p:sp>
      <p:sp>
        <p:nvSpPr>
          <p:cNvPr id="3" name="Espace réservé du numéro de diapositive 2">
            <a:extLst>
              <a:ext uri="{FF2B5EF4-FFF2-40B4-BE49-F238E27FC236}">
                <a16:creationId xmlns:a16="http://schemas.microsoft.com/office/drawing/2014/main" id="{7F89272D-396D-4C0E-A70B-999F4E2AF35A}"/>
              </a:ext>
            </a:extLst>
          </p:cNvPr>
          <p:cNvSpPr>
            <a:spLocks noGrp="1"/>
          </p:cNvSpPr>
          <p:nvPr>
            <p:ph type="sldNum" sz="quarter" idx="12"/>
          </p:nvPr>
        </p:nvSpPr>
        <p:spPr/>
        <p:txBody>
          <a:bodyPr/>
          <a:lstStyle/>
          <a:p>
            <a:fld id="{8F6DB5E8-7A72-4DDA-BC72-383771CAD5F3}" type="slidenum">
              <a:rPr lang="fr-FR" smtClean="0"/>
              <a:t>5</a:t>
            </a:fld>
            <a:endParaRPr lang="fr-FR"/>
          </a:p>
        </p:txBody>
      </p:sp>
      <p:sp>
        <p:nvSpPr>
          <p:cNvPr id="12" name="Espace réservé du texte 11">
            <a:extLst>
              <a:ext uri="{FF2B5EF4-FFF2-40B4-BE49-F238E27FC236}">
                <a16:creationId xmlns:a16="http://schemas.microsoft.com/office/drawing/2014/main" id="{DF726457-5433-41EE-BA4C-0EC146E83E85}"/>
              </a:ext>
            </a:extLst>
          </p:cNvPr>
          <p:cNvSpPr>
            <a:spLocks noGrp="1"/>
          </p:cNvSpPr>
          <p:nvPr>
            <p:ph type="body" sz="quarter" idx="10"/>
          </p:nvPr>
        </p:nvSpPr>
        <p:spPr>
          <a:xfrm>
            <a:off x="2440820" y="466225"/>
            <a:ext cx="4262359" cy="391055"/>
          </a:xfrm>
        </p:spPr>
        <p:txBody>
          <a:bodyPr/>
          <a:lstStyle/>
          <a:p>
            <a:pPr marL="0" indent="0" algn="ctr">
              <a:buNone/>
            </a:pPr>
            <a:r>
              <a:rPr lang="fr-FR" b="1" dirty="0"/>
              <a:t>Le soutien de la Région BFC</a:t>
            </a:r>
          </a:p>
        </p:txBody>
      </p:sp>
      <p:sp>
        <p:nvSpPr>
          <p:cNvPr id="14" name="Espace réservé du texte 13">
            <a:extLst>
              <a:ext uri="{FF2B5EF4-FFF2-40B4-BE49-F238E27FC236}">
                <a16:creationId xmlns:a16="http://schemas.microsoft.com/office/drawing/2014/main" id="{37C23EC0-B168-4A42-BC40-1282CDBE83FE}"/>
              </a:ext>
            </a:extLst>
          </p:cNvPr>
          <p:cNvSpPr>
            <a:spLocks noGrp="1"/>
          </p:cNvSpPr>
          <p:nvPr>
            <p:ph type="body" sz="quarter" idx="17"/>
          </p:nvPr>
        </p:nvSpPr>
        <p:spPr>
          <a:xfrm>
            <a:off x="150206" y="1174459"/>
            <a:ext cx="8843585" cy="4001548"/>
          </a:xfrm>
          <a:ln w="12700">
            <a:solidFill>
              <a:schemeClr val="tx1"/>
            </a:solidFill>
          </a:ln>
        </p:spPr>
        <p:txBody>
          <a:bodyPr/>
          <a:lstStyle/>
          <a:p>
            <a:pPr algn="just"/>
            <a:endParaRPr lang="fr-FR" sz="900" dirty="0">
              <a:effectLst/>
              <a:latin typeface="Arial" panose="020B0604020202020204" pitchFamily="34" charset="0"/>
            </a:endParaRPr>
          </a:p>
          <a:p>
            <a:pPr algn="just"/>
            <a:r>
              <a:rPr lang="fr-FR" sz="1800" dirty="0">
                <a:effectLst/>
                <a:latin typeface="Arial" panose="020B0604020202020204" pitchFamily="34" charset="0"/>
              </a:rPr>
              <a:t>La Région Bourgogne-Franche-Comté soutient le développement cohérent et l’attractivité de l’enseignement supérieur et de la recherche sur l’ensemble de son territoire et de ses campus, par la mise en œuvre d’une politique volontariste et ambitieuse. Cette politique s’inscrit dans les préconisations du Schéma régional de l’enseignement supérieur, de la recherche et de l’innovation de Bourgogne-Franche-Comté, élaboré dans un partenariat étroit avec les acteurs régionaux.</a:t>
            </a:r>
          </a:p>
          <a:p>
            <a:pPr algn="just"/>
            <a:endParaRPr lang="fr-FR" sz="1800" dirty="0">
              <a:latin typeface="Arial" panose="020B0604020202020204" pitchFamily="34" charset="0"/>
            </a:endParaRPr>
          </a:p>
          <a:p>
            <a:pPr algn="just"/>
            <a:r>
              <a:rPr lang="fr-FR" sz="1800" b="1" dirty="0">
                <a:latin typeface="Arial" panose="020B0604020202020204" pitchFamily="34" charset="0"/>
              </a:rPr>
              <a:t>Les chiffres 2021 : </a:t>
            </a:r>
          </a:p>
          <a:p>
            <a:pPr algn="just"/>
            <a:r>
              <a:rPr lang="fr-FR" sz="1800" dirty="0">
                <a:latin typeface="Arial" panose="020B0604020202020204" pitchFamily="34" charset="0"/>
              </a:rPr>
              <a:t>- « Equipements pédagogiques et numériques » : </a:t>
            </a:r>
            <a:r>
              <a:rPr lang="fr-FR" sz="1800" b="1" dirty="0">
                <a:latin typeface="Arial" panose="020B0604020202020204" pitchFamily="34" charset="0"/>
              </a:rPr>
              <a:t>1 396 095 € </a:t>
            </a:r>
            <a:r>
              <a:rPr lang="fr-FR" sz="1800" dirty="0">
                <a:latin typeface="Arial" panose="020B0604020202020204" pitchFamily="34" charset="0"/>
              </a:rPr>
              <a:t>de subvention allouées dont 791 991 € dans le cadre du PAIR (plan d’accélération de l’investissement régional)</a:t>
            </a:r>
          </a:p>
          <a:p>
            <a:pPr algn="just"/>
            <a:r>
              <a:rPr lang="fr-FR" sz="1800" dirty="0">
                <a:latin typeface="Arial" panose="020B0604020202020204" pitchFamily="34" charset="0"/>
              </a:rPr>
              <a:t>- « Vie étudiante » : </a:t>
            </a:r>
            <a:r>
              <a:rPr lang="fr-FR" sz="1800" b="1" dirty="0">
                <a:latin typeface="Arial" panose="020B0604020202020204" pitchFamily="34" charset="0"/>
              </a:rPr>
              <a:t>1 025 214 € </a:t>
            </a:r>
            <a:r>
              <a:rPr lang="fr-FR" sz="1800" dirty="0">
                <a:latin typeface="Arial" panose="020B0604020202020204" pitchFamily="34" charset="0"/>
              </a:rPr>
              <a:t>de subventions allouées </a:t>
            </a:r>
            <a:endParaRPr lang="fr-FR" sz="1800" dirty="0"/>
          </a:p>
        </p:txBody>
      </p:sp>
    </p:spTree>
    <p:extLst>
      <p:ext uri="{BB962C8B-B14F-4D97-AF65-F5344CB8AC3E}">
        <p14:creationId xmlns:p14="http://schemas.microsoft.com/office/powerpoint/2010/main" val="742878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1607AA14-5C4E-4FB5-8515-06D03351FFE4}"/>
              </a:ext>
            </a:extLst>
          </p:cNvPr>
          <p:cNvSpPr>
            <a:spLocks noGrp="1"/>
          </p:cNvSpPr>
          <p:nvPr>
            <p:ph type="ftr" sz="quarter" idx="11"/>
          </p:nvPr>
        </p:nvSpPr>
        <p:spPr/>
        <p:txBody>
          <a:bodyPr/>
          <a:lstStyle/>
          <a:p>
            <a:r>
              <a:rPr lang="fr-FR"/>
              <a:t>UNIVERSITÉ BOURGOGNE FRANCHE-COMTÉ</a:t>
            </a:r>
            <a:endParaRPr lang="fr-FR" dirty="0"/>
          </a:p>
        </p:txBody>
      </p:sp>
      <p:sp>
        <p:nvSpPr>
          <p:cNvPr id="3" name="Espace réservé du numéro de diapositive 2">
            <a:extLst>
              <a:ext uri="{FF2B5EF4-FFF2-40B4-BE49-F238E27FC236}">
                <a16:creationId xmlns:a16="http://schemas.microsoft.com/office/drawing/2014/main" id="{D9AB9887-76E3-4932-A4FD-FB9E87485DBA}"/>
              </a:ext>
            </a:extLst>
          </p:cNvPr>
          <p:cNvSpPr>
            <a:spLocks noGrp="1"/>
          </p:cNvSpPr>
          <p:nvPr>
            <p:ph type="sldNum" sz="quarter" idx="12"/>
          </p:nvPr>
        </p:nvSpPr>
        <p:spPr/>
        <p:txBody>
          <a:bodyPr/>
          <a:lstStyle/>
          <a:p>
            <a:fld id="{8F6DB5E8-7A72-4DDA-BC72-383771CAD5F3}" type="slidenum">
              <a:rPr lang="fr-FR" smtClean="0"/>
              <a:t>6</a:t>
            </a:fld>
            <a:endParaRPr lang="fr-FR"/>
          </a:p>
        </p:txBody>
      </p:sp>
      <p:sp>
        <p:nvSpPr>
          <p:cNvPr id="22" name="Espace réservé du texte 21">
            <a:extLst>
              <a:ext uri="{FF2B5EF4-FFF2-40B4-BE49-F238E27FC236}">
                <a16:creationId xmlns:a16="http://schemas.microsoft.com/office/drawing/2014/main" id="{3F14E290-5C98-466A-B4F3-75F52E9018BC}"/>
              </a:ext>
            </a:extLst>
          </p:cNvPr>
          <p:cNvSpPr>
            <a:spLocks noGrp="1"/>
          </p:cNvSpPr>
          <p:nvPr>
            <p:ph type="body" sz="quarter" idx="10"/>
          </p:nvPr>
        </p:nvSpPr>
        <p:spPr>
          <a:xfrm>
            <a:off x="3243954" y="369246"/>
            <a:ext cx="2656091" cy="427221"/>
          </a:xfrm>
        </p:spPr>
        <p:txBody>
          <a:bodyPr/>
          <a:lstStyle/>
          <a:p>
            <a:pPr marL="0" indent="0" algn="ctr">
              <a:buNone/>
            </a:pPr>
            <a:r>
              <a:rPr lang="fr-FR" sz="2600" b="1" dirty="0"/>
              <a:t>Les chiffres 2022</a:t>
            </a:r>
          </a:p>
        </p:txBody>
      </p:sp>
      <p:pic>
        <p:nvPicPr>
          <p:cNvPr id="37" name="Image 36">
            <a:extLst>
              <a:ext uri="{FF2B5EF4-FFF2-40B4-BE49-F238E27FC236}">
                <a16:creationId xmlns:a16="http://schemas.microsoft.com/office/drawing/2014/main" id="{58D64402-3FC9-4366-950E-75D604D113BE}"/>
              </a:ext>
            </a:extLst>
          </p:cNvPr>
          <p:cNvPicPr>
            <a:picLocks noChangeAspect="1"/>
          </p:cNvPicPr>
          <p:nvPr/>
        </p:nvPicPr>
        <p:blipFill>
          <a:blip r:embed="rId2"/>
          <a:stretch>
            <a:fillRect/>
          </a:stretch>
        </p:blipFill>
        <p:spPr>
          <a:xfrm>
            <a:off x="4659273" y="1031359"/>
            <a:ext cx="4371561" cy="3597916"/>
          </a:xfrm>
          <a:prstGeom prst="rect">
            <a:avLst/>
          </a:prstGeom>
        </p:spPr>
      </p:pic>
      <p:pic>
        <p:nvPicPr>
          <p:cNvPr id="39" name="Image 38">
            <a:extLst>
              <a:ext uri="{FF2B5EF4-FFF2-40B4-BE49-F238E27FC236}">
                <a16:creationId xmlns:a16="http://schemas.microsoft.com/office/drawing/2014/main" id="{89738E39-6EA9-456B-92DB-31B267205BAB}"/>
              </a:ext>
            </a:extLst>
          </p:cNvPr>
          <p:cNvPicPr>
            <a:picLocks noChangeAspect="1"/>
          </p:cNvPicPr>
          <p:nvPr/>
        </p:nvPicPr>
        <p:blipFill>
          <a:blip r:embed="rId3"/>
          <a:stretch>
            <a:fillRect/>
          </a:stretch>
        </p:blipFill>
        <p:spPr>
          <a:xfrm>
            <a:off x="369372" y="796467"/>
            <a:ext cx="3947002" cy="5624299"/>
          </a:xfrm>
          <a:prstGeom prst="rect">
            <a:avLst/>
          </a:prstGeom>
        </p:spPr>
      </p:pic>
      <p:pic>
        <p:nvPicPr>
          <p:cNvPr id="5" name="Image 4">
            <a:extLst>
              <a:ext uri="{FF2B5EF4-FFF2-40B4-BE49-F238E27FC236}">
                <a16:creationId xmlns:a16="http://schemas.microsoft.com/office/drawing/2014/main" id="{3E3396DE-11D7-4091-B0A2-1B977972FD42}"/>
              </a:ext>
            </a:extLst>
          </p:cNvPr>
          <p:cNvPicPr>
            <a:picLocks noChangeAspect="1"/>
          </p:cNvPicPr>
          <p:nvPr/>
        </p:nvPicPr>
        <p:blipFill>
          <a:blip r:embed="rId4"/>
          <a:stretch>
            <a:fillRect/>
          </a:stretch>
        </p:blipFill>
        <p:spPr>
          <a:xfrm>
            <a:off x="4686987" y="5017140"/>
            <a:ext cx="4343847" cy="814411"/>
          </a:xfrm>
          <a:prstGeom prst="rect">
            <a:avLst/>
          </a:prstGeom>
        </p:spPr>
      </p:pic>
    </p:spTree>
    <p:extLst>
      <p:ext uri="{BB962C8B-B14F-4D97-AF65-F5344CB8AC3E}">
        <p14:creationId xmlns:p14="http://schemas.microsoft.com/office/powerpoint/2010/main" val="3806952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7753CBB1-93AE-4573-A1A6-F1D1B982ACC5}"/>
              </a:ext>
            </a:extLst>
          </p:cNvPr>
          <p:cNvSpPr>
            <a:spLocks noGrp="1"/>
          </p:cNvSpPr>
          <p:nvPr>
            <p:ph type="ftr" sz="quarter" idx="11"/>
          </p:nvPr>
        </p:nvSpPr>
        <p:spPr/>
        <p:txBody>
          <a:bodyPr/>
          <a:lstStyle/>
          <a:p>
            <a:r>
              <a:rPr lang="fr-FR"/>
              <a:t>UNIVERSITÉ BOURGOGNE FRANCHE-COMTÉ</a:t>
            </a:r>
            <a:endParaRPr lang="fr-FR" dirty="0"/>
          </a:p>
        </p:txBody>
      </p:sp>
      <p:sp>
        <p:nvSpPr>
          <p:cNvPr id="3" name="Espace réservé du numéro de diapositive 2">
            <a:extLst>
              <a:ext uri="{FF2B5EF4-FFF2-40B4-BE49-F238E27FC236}">
                <a16:creationId xmlns:a16="http://schemas.microsoft.com/office/drawing/2014/main" id="{017AEB47-E585-4DFD-9168-47683FBB6DE0}"/>
              </a:ext>
            </a:extLst>
          </p:cNvPr>
          <p:cNvSpPr>
            <a:spLocks noGrp="1"/>
          </p:cNvSpPr>
          <p:nvPr>
            <p:ph type="sldNum" sz="quarter" idx="12"/>
          </p:nvPr>
        </p:nvSpPr>
        <p:spPr/>
        <p:txBody>
          <a:bodyPr/>
          <a:lstStyle/>
          <a:p>
            <a:fld id="{8F6DB5E8-7A72-4DDA-BC72-383771CAD5F3}" type="slidenum">
              <a:rPr lang="fr-FR" smtClean="0"/>
              <a:t>7</a:t>
            </a:fld>
            <a:endParaRPr lang="fr-FR"/>
          </a:p>
        </p:txBody>
      </p:sp>
      <p:sp>
        <p:nvSpPr>
          <p:cNvPr id="12" name="Espace réservé du texte 11">
            <a:extLst>
              <a:ext uri="{FF2B5EF4-FFF2-40B4-BE49-F238E27FC236}">
                <a16:creationId xmlns:a16="http://schemas.microsoft.com/office/drawing/2014/main" id="{FE9E2935-0F86-4AF6-B63B-508B315D2893}"/>
              </a:ext>
            </a:extLst>
          </p:cNvPr>
          <p:cNvSpPr>
            <a:spLocks noGrp="1"/>
          </p:cNvSpPr>
          <p:nvPr>
            <p:ph type="body" sz="quarter" idx="10"/>
          </p:nvPr>
        </p:nvSpPr>
        <p:spPr>
          <a:xfrm>
            <a:off x="145832" y="717894"/>
            <a:ext cx="8852336" cy="912089"/>
          </a:xfrm>
        </p:spPr>
        <p:txBody>
          <a:bodyPr/>
          <a:lstStyle/>
          <a:p>
            <a:pPr marL="0" indent="0" algn="ctr">
              <a:buNone/>
            </a:pPr>
            <a:r>
              <a:rPr lang="fr-FR" sz="2400" b="1" dirty="0">
                <a:latin typeface="Arial" panose="020B0604020202020204" pitchFamily="34" charset="0"/>
                <a:cs typeface="Arial" panose="020B0604020202020204" pitchFamily="34" charset="0"/>
              </a:rPr>
              <a:t>Résultats des deux sous-commissions « Vie étudiante » et « Equipements pédagogiques et numériques »</a:t>
            </a:r>
          </a:p>
        </p:txBody>
      </p:sp>
      <p:sp>
        <p:nvSpPr>
          <p:cNvPr id="14" name="Espace réservé du texte 13">
            <a:extLst>
              <a:ext uri="{FF2B5EF4-FFF2-40B4-BE49-F238E27FC236}">
                <a16:creationId xmlns:a16="http://schemas.microsoft.com/office/drawing/2014/main" id="{B72DD9F6-22AA-4AD7-BFF8-592F13E549D3}"/>
              </a:ext>
            </a:extLst>
          </p:cNvPr>
          <p:cNvSpPr>
            <a:spLocks noGrp="1"/>
          </p:cNvSpPr>
          <p:nvPr>
            <p:ph type="body" sz="quarter" idx="17"/>
          </p:nvPr>
        </p:nvSpPr>
        <p:spPr>
          <a:xfrm>
            <a:off x="124694" y="2441601"/>
            <a:ext cx="8843585" cy="1974798"/>
          </a:xfrm>
        </p:spPr>
        <p:txBody>
          <a:bodyPr/>
          <a:lstStyle/>
          <a:p>
            <a:pPr marL="285750" indent="-285750" algn="just">
              <a:buFontTx/>
              <a:buChar char="-"/>
            </a:pPr>
            <a:r>
              <a:rPr lang="fr-FR" sz="2000" dirty="0">
                <a:latin typeface="Arial" panose="020B0604020202020204" pitchFamily="34" charset="0"/>
                <a:cs typeface="Arial" panose="020B0604020202020204" pitchFamily="34" charset="0"/>
              </a:rPr>
              <a:t>Le tableau présenté en </a:t>
            </a:r>
            <a:r>
              <a:rPr lang="fr-FR" sz="2000" b="1" dirty="0">
                <a:latin typeface="Arial" panose="020B0604020202020204" pitchFamily="34" charset="0"/>
                <a:cs typeface="Arial" panose="020B0604020202020204" pitchFamily="34" charset="0"/>
              </a:rPr>
              <a:t>Annexe 1 </a:t>
            </a:r>
            <a:r>
              <a:rPr lang="fr-FR" sz="2000" dirty="0">
                <a:latin typeface="Arial" panose="020B0604020202020204" pitchFamily="34" charset="0"/>
                <a:cs typeface="Arial" panose="020B0604020202020204" pitchFamily="34" charset="0"/>
              </a:rPr>
              <a:t>reprend l’intégralité des projets déposés sur les dispositifs « Vie étudiante » et « Equipements pédagogiques et numériques » ainsi que les avis rendus par les membres de chaque sous-commission </a:t>
            </a:r>
          </a:p>
          <a:p>
            <a:pPr marL="285750" indent="-285750" algn="just">
              <a:buFontTx/>
              <a:buChar char="-"/>
            </a:pPr>
            <a:r>
              <a:rPr lang="fr-FR" sz="2000" dirty="0">
                <a:latin typeface="Arial" panose="020B0604020202020204" pitchFamily="34" charset="0"/>
                <a:cs typeface="Arial" panose="020B0604020202020204" pitchFamily="34" charset="0"/>
              </a:rPr>
              <a:t>Ce tableau sera transmis à la Région Bourgogne-Franche-Comté dès validation par le Conseil Académique </a:t>
            </a:r>
          </a:p>
        </p:txBody>
      </p:sp>
    </p:spTree>
    <p:extLst>
      <p:ext uri="{BB962C8B-B14F-4D97-AF65-F5344CB8AC3E}">
        <p14:creationId xmlns:p14="http://schemas.microsoft.com/office/powerpoint/2010/main" val="36006994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7" id="{699CAC7B-75DA-4C3A-9DA7-AC4CB926F694}" vid="{4FDF22A2-D48A-427D-AC73-28E05988E83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MODELE_DiaporamaUBFC_formatstandard</Template>
  <TotalTime>631</TotalTime>
  <Words>821</Words>
  <Application>Microsoft Office PowerPoint</Application>
  <PresentationFormat>Affichage à l'écran (4:3)</PresentationFormat>
  <Paragraphs>58</Paragraphs>
  <Slides>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Arial</vt:lpstr>
      <vt:lpstr>Calibri</vt:lpstr>
      <vt:lpstr>Verdana</vt:lpstr>
      <vt:lpstr>Verdana Pro</vt:lpstr>
      <vt:lpstr>Verdana Pro Light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Solène LE CAPITAINE</dc:creator>
  <cp:lastModifiedBy>Solène LE CAPITAINE</cp:lastModifiedBy>
  <cp:revision>12</cp:revision>
  <dcterms:created xsi:type="dcterms:W3CDTF">2022-03-24T07:11:41Z</dcterms:created>
  <dcterms:modified xsi:type="dcterms:W3CDTF">2022-03-28T13:31:42Z</dcterms:modified>
</cp:coreProperties>
</file>